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8" r:id="rId3"/>
    <p:sldId id="258" r:id="rId4"/>
    <p:sldId id="266" r:id="rId5"/>
    <p:sldId id="269" r:id="rId6"/>
    <p:sldId id="265" r:id="rId7"/>
    <p:sldId id="264" r:id="rId8"/>
    <p:sldId id="262" r:id="rId9"/>
    <p:sldId id="270" r:id="rId10"/>
    <p:sldId id="271" r:id="rId11"/>
    <p:sldId id="260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072137-3052-4BAD-AC20-A348160E2977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57A9644-ABD9-4B44-933A-AB0ED21281EB}">
      <dgm:prSet phldrT="[Текст]"/>
      <dgm:spPr/>
      <dgm:t>
        <a:bodyPr/>
        <a:lstStyle/>
        <a:p>
          <a:r>
            <a:rPr lang="ru-RU" dirty="0" smtClean="0"/>
            <a:t>ППС</a:t>
          </a:r>
          <a:endParaRPr lang="ru-RU" dirty="0"/>
        </a:p>
      </dgm:t>
    </dgm:pt>
    <dgm:pt modelId="{84AD1C82-C1A6-43AE-9E03-BBB30349258B}" type="parTrans" cxnId="{4F1903B1-3A71-464F-9126-C9C78DD3B533}">
      <dgm:prSet/>
      <dgm:spPr/>
      <dgm:t>
        <a:bodyPr/>
        <a:lstStyle/>
        <a:p>
          <a:endParaRPr lang="ru-RU"/>
        </a:p>
      </dgm:t>
    </dgm:pt>
    <dgm:pt modelId="{34934049-47E8-4902-AE6E-A560B55EB9E5}" type="sibTrans" cxnId="{4F1903B1-3A71-464F-9126-C9C78DD3B533}">
      <dgm:prSet/>
      <dgm:spPr/>
      <dgm:t>
        <a:bodyPr/>
        <a:lstStyle/>
        <a:p>
          <a:endParaRPr lang="ru-RU"/>
        </a:p>
      </dgm:t>
    </dgm:pt>
    <dgm:pt modelId="{D0FD2DF8-00BC-4E51-9651-22B23D5EB56F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Центр</a:t>
          </a:r>
          <a:r>
            <a:rPr lang="ru-RU" sz="1400" b="1" dirty="0" smtClean="0"/>
            <a:t>  познания</a:t>
          </a:r>
          <a:endParaRPr lang="ru-RU" sz="1400" b="1" dirty="0"/>
        </a:p>
      </dgm:t>
    </dgm:pt>
    <dgm:pt modelId="{A9C329F3-5228-4E66-92E4-E355CE564ED4}" type="parTrans" cxnId="{1598418F-7C8A-48DF-9A2B-C4A54A41B3EE}">
      <dgm:prSet/>
      <dgm:spPr/>
      <dgm:t>
        <a:bodyPr/>
        <a:lstStyle/>
        <a:p>
          <a:endParaRPr lang="ru-RU"/>
        </a:p>
      </dgm:t>
    </dgm:pt>
    <dgm:pt modelId="{7FE68942-39DF-4144-ABF3-39FFE16BCA75}" type="sibTrans" cxnId="{1598418F-7C8A-48DF-9A2B-C4A54A41B3EE}">
      <dgm:prSet/>
      <dgm:spPr/>
      <dgm:t>
        <a:bodyPr/>
        <a:lstStyle/>
        <a:p>
          <a:endParaRPr lang="ru-RU"/>
        </a:p>
      </dgm:t>
    </dgm:pt>
    <dgm:pt modelId="{72B2E11D-1C17-47F1-8E88-B8C70D7017B1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Центр ряженья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7DDD6ADF-4008-4ABF-B825-A202B6EF92F3}" type="parTrans" cxnId="{4621CE82-658F-474C-813D-C407DAD99CD5}">
      <dgm:prSet/>
      <dgm:spPr/>
      <dgm:t>
        <a:bodyPr/>
        <a:lstStyle/>
        <a:p>
          <a:endParaRPr lang="ru-RU"/>
        </a:p>
      </dgm:t>
    </dgm:pt>
    <dgm:pt modelId="{35CF25D2-3657-469B-B3BF-A6D660D5A237}" type="sibTrans" cxnId="{4621CE82-658F-474C-813D-C407DAD99CD5}">
      <dgm:prSet/>
      <dgm:spPr/>
      <dgm:t>
        <a:bodyPr/>
        <a:lstStyle/>
        <a:p>
          <a:endParaRPr lang="ru-RU"/>
        </a:p>
      </dgm:t>
    </dgm:pt>
    <dgm:pt modelId="{C5E6EA1C-B7C1-4AC4-B20F-4B2380754938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Центр двигательной активности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32C08EF8-C39B-49E2-8BC7-4EE64048B048}" type="parTrans" cxnId="{90C1063B-540C-418E-A3CA-B31521D0ADD7}">
      <dgm:prSet/>
      <dgm:spPr/>
      <dgm:t>
        <a:bodyPr/>
        <a:lstStyle/>
        <a:p>
          <a:endParaRPr lang="ru-RU"/>
        </a:p>
      </dgm:t>
    </dgm:pt>
    <dgm:pt modelId="{BFF52B3A-D991-45BB-8B43-1FEF5EF48E57}" type="sibTrans" cxnId="{90C1063B-540C-418E-A3CA-B31521D0ADD7}">
      <dgm:prSet/>
      <dgm:spPr/>
      <dgm:t>
        <a:bodyPr/>
        <a:lstStyle/>
        <a:p>
          <a:endParaRPr lang="ru-RU"/>
        </a:p>
      </dgm:t>
    </dgm:pt>
    <dgm:pt modelId="{AA23F5F6-9CE9-42CE-86E2-9FEFAAB4041E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Центр игры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A9C0FBA3-036B-4651-93FF-C7B436A3900E}" type="parTrans" cxnId="{CF747C17-1D22-4757-931C-9F5E9AD444E6}">
      <dgm:prSet/>
      <dgm:spPr/>
      <dgm:t>
        <a:bodyPr/>
        <a:lstStyle/>
        <a:p>
          <a:endParaRPr lang="ru-RU"/>
        </a:p>
      </dgm:t>
    </dgm:pt>
    <dgm:pt modelId="{3B988EE8-FA15-42B2-97DA-24CE14FFAA3F}" type="sibTrans" cxnId="{CF747C17-1D22-4757-931C-9F5E9AD444E6}">
      <dgm:prSet/>
      <dgm:spPr/>
      <dgm:t>
        <a:bodyPr/>
        <a:lstStyle/>
        <a:p>
          <a:endParaRPr lang="ru-RU"/>
        </a:p>
      </dgm:t>
    </dgm:pt>
    <dgm:pt modelId="{2200CACE-6911-4834-81D7-59BEDD2522B7}">
      <dgm:prSet phldrT="[Текст]" phldr="1"/>
      <dgm:spPr/>
      <dgm:t>
        <a:bodyPr/>
        <a:lstStyle/>
        <a:p>
          <a:endParaRPr lang="ru-RU"/>
        </a:p>
      </dgm:t>
    </dgm:pt>
    <dgm:pt modelId="{2157E1A9-C053-4DD6-B48F-568BA97C5D3C}" type="parTrans" cxnId="{CC4BF85B-123C-474E-A2B3-76E533F07F01}">
      <dgm:prSet/>
      <dgm:spPr/>
      <dgm:t>
        <a:bodyPr/>
        <a:lstStyle/>
        <a:p>
          <a:endParaRPr lang="ru-RU"/>
        </a:p>
      </dgm:t>
    </dgm:pt>
    <dgm:pt modelId="{A0E61FAF-1143-4416-91E7-380E99A29A09}" type="sibTrans" cxnId="{CC4BF85B-123C-474E-A2B3-76E533F07F01}">
      <dgm:prSet/>
      <dgm:spPr/>
      <dgm:t>
        <a:bodyPr/>
        <a:lstStyle/>
        <a:p>
          <a:endParaRPr lang="ru-RU"/>
        </a:p>
      </dgm:t>
    </dgm:pt>
    <dgm:pt modelId="{D95A3E9C-1D85-4186-A012-616E0A266E70}">
      <dgm:prSet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Центр экспериментирования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08DEAC87-1D9D-42EF-A3D6-6FDF99E0B387}" type="parTrans" cxnId="{50C27828-65FA-410F-8CEA-3FEFE2A8FEF5}">
      <dgm:prSet/>
      <dgm:spPr/>
      <dgm:t>
        <a:bodyPr/>
        <a:lstStyle/>
        <a:p>
          <a:endParaRPr lang="ru-RU"/>
        </a:p>
      </dgm:t>
    </dgm:pt>
    <dgm:pt modelId="{43B9C37A-8D3E-4B83-9FD6-17900FC73525}" type="sibTrans" cxnId="{50C27828-65FA-410F-8CEA-3FEFE2A8FEF5}">
      <dgm:prSet/>
      <dgm:spPr/>
      <dgm:t>
        <a:bodyPr/>
        <a:lstStyle/>
        <a:p>
          <a:endParaRPr lang="ru-RU"/>
        </a:p>
      </dgm:t>
    </dgm:pt>
    <dgm:pt modelId="{308DAEF7-0742-4BED-803A-AEB03FC355D5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Центр природы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E488839D-3B93-4697-AA0A-F1A1F1457AA2}" type="parTrans" cxnId="{C8E60D81-7F5F-4889-ABD4-78719510A6FD}">
      <dgm:prSet/>
      <dgm:spPr/>
      <dgm:t>
        <a:bodyPr/>
        <a:lstStyle/>
        <a:p>
          <a:endParaRPr lang="ru-RU"/>
        </a:p>
      </dgm:t>
    </dgm:pt>
    <dgm:pt modelId="{A513B0A8-9BDC-4256-B577-F6D7E1CF56CA}" type="sibTrans" cxnId="{C8E60D81-7F5F-4889-ABD4-78719510A6FD}">
      <dgm:prSet/>
      <dgm:spPr/>
      <dgm:t>
        <a:bodyPr/>
        <a:lstStyle/>
        <a:p>
          <a:endParaRPr lang="ru-RU"/>
        </a:p>
      </dgm:t>
    </dgm:pt>
    <dgm:pt modelId="{FEA8A362-7130-4190-912A-D6A411B84017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Центр конструирования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C299662-0992-405A-BEF7-3551EEEB1AE5}" type="parTrans" cxnId="{2A5D58AD-CA50-4376-959B-A34D487E093F}">
      <dgm:prSet/>
      <dgm:spPr/>
      <dgm:t>
        <a:bodyPr/>
        <a:lstStyle/>
        <a:p>
          <a:endParaRPr lang="ru-RU"/>
        </a:p>
      </dgm:t>
    </dgm:pt>
    <dgm:pt modelId="{6411061E-7281-4C73-8448-1D4C84CC1D24}" type="sibTrans" cxnId="{2A5D58AD-CA50-4376-959B-A34D487E093F}">
      <dgm:prSet/>
      <dgm:spPr/>
      <dgm:t>
        <a:bodyPr/>
        <a:lstStyle/>
        <a:p>
          <a:endParaRPr lang="ru-RU"/>
        </a:p>
      </dgm:t>
    </dgm:pt>
    <dgm:pt modelId="{C35A76F5-4C74-4400-ACDE-44AD005B5F52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Центр театра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21B6CD3F-D7FA-44EA-833E-EC0954525675}" type="parTrans" cxnId="{AEC5B2A9-B142-440C-9034-1ACC3038E225}">
      <dgm:prSet/>
      <dgm:spPr/>
      <dgm:t>
        <a:bodyPr/>
        <a:lstStyle/>
        <a:p>
          <a:endParaRPr lang="ru-RU"/>
        </a:p>
      </dgm:t>
    </dgm:pt>
    <dgm:pt modelId="{F4177EBB-8BFF-4D2E-9D70-11FD85229BE2}" type="sibTrans" cxnId="{AEC5B2A9-B142-440C-9034-1ACC3038E225}">
      <dgm:prSet/>
      <dgm:spPr/>
      <dgm:t>
        <a:bodyPr/>
        <a:lstStyle/>
        <a:p>
          <a:endParaRPr lang="ru-RU"/>
        </a:p>
      </dgm:t>
    </dgm:pt>
    <dgm:pt modelId="{7835B32F-0AB8-4186-8DDE-E6551B277F97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Центр музыки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5726CD1A-9575-4C70-9610-DE0A60FC2C6E}" type="parTrans" cxnId="{FF7A2AEA-8A68-4C50-B7E9-BDE24174B246}">
      <dgm:prSet/>
      <dgm:spPr/>
      <dgm:t>
        <a:bodyPr/>
        <a:lstStyle/>
        <a:p>
          <a:endParaRPr lang="ru-RU"/>
        </a:p>
      </dgm:t>
    </dgm:pt>
    <dgm:pt modelId="{A8AC9777-F4D9-4CFA-961A-9D225B2B4177}" type="sibTrans" cxnId="{FF7A2AEA-8A68-4C50-B7E9-BDE24174B246}">
      <dgm:prSet/>
      <dgm:spPr/>
      <dgm:t>
        <a:bodyPr/>
        <a:lstStyle/>
        <a:p>
          <a:endParaRPr lang="ru-RU"/>
        </a:p>
      </dgm:t>
    </dgm:pt>
    <dgm:pt modelId="{642DC1AC-2E29-402D-A232-33B87426EA52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Центр книги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58097806-0F66-4F4F-B77E-78DDE02DC5DE}" type="parTrans" cxnId="{F761BF5B-52EA-466F-848F-91EA44BEF4DA}">
      <dgm:prSet/>
      <dgm:spPr/>
      <dgm:t>
        <a:bodyPr/>
        <a:lstStyle/>
        <a:p>
          <a:endParaRPr lang="ru-RU"/>
        </a:p>
      </dgm:t>
    </dgm:pt>
    <dgm:pt modelId="{FF29CB48-CE6C-4D5B-A860-6B89E0DB275B}" type="sibTrans" cxnId="{F761BF5B-52EA-466F-848F-91EA44BEF4DA}">
      <dgm:prSet/>
      <dgm:spPr/>
      <dgm:t>
        <a:bodyPr/>
        <a:lstStyle/>
        <a:p>
          <a:endParaRPr lang="ru-RU"/>
        </a:p>
      </dgm:t>
    </dgm:pt>
    <dgm:pt modelId="{EE41A3BC-202E-4A6C-9DD3-2E380CAD620C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Центр творчества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EA22BFDB-060F-4D22-8173-BAB9284C623D}" type="parTrans" cxnId="{F5CDFCB2-B702-4665-900F-1709B9E0CA36}">
      <dgm:prSet/>
      <dgm:spPr/>
      <dgm:t>
        <a:bodyPr/>
        <a:lstStyle/>
        <a:p>
          <a:endParaRPr lang="ru-RU"/>
        </a:p>
      </dgm:t>
    </dgm:pt>
    <dgm:pt modelId="{A51F688C-4917-43DE-AB9F-264F43B09E77}" type="sibTrans" cxnId="{F5CDFCB2-B702-4665-900F-1709B9E0CA36}">
      <dgm:prSet/>
      <dgm:spPr/>
      <dgm:t>
        <a:bodyPr/>
        <a:lstStyle/>
        <a:p>
          <a:endParaRPr lang="ru-RU"/>
        </a:p>
      </dgm:t>
    </dgm:pt>
    <dgm:pt modelId="{ED55F5EF-B257-477E-BADE-431584DB1976}" type="pres">
      <dgm:prSet presAssocID="{67072137-3052-4BAD-AC20-A348160E297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AE8453-2B29-4A66-86B2-4A0EE18B7A53}" type="pres">
      <dgm:prSet presAssocID="{657A9644-ABD9-4B44-933A-AB0ED21281EB}" presName="centerShape" presStyleLbl="node0" presStyleIdx="0" presStyleCnt="1"/>
      <dgm:spPr/>
      <dgm:t>
        <a:bodyPr/>
        <a:lstStyle/>
        <a:p>
          <a:endParaRPr lang="ru-RU"/>
        </a:p>
      </dgm:t>
    </dgm:pt>
    <dgm:pt modelId="{AF780178-665C-40E2-9E65-D9E859F6C018}" type="pres">
      <dgm:prSet presAssocID="{A9C329F3-5228-4E66-92E4-E355CE564ED4}" presName="parTrans" presStyleLbl="sibTrans2D1" presStyleIdx="0" presStyleCnt="11" custLinFactNeighborX="-15189" custLinFactNeighborY="-2654"/>
      <dgm:spPr/>
      <dgm:t>
        <a:bodyPr/>
        <a:lstStyle/>
        <a:p>
          <a:endParaRPr lang="ru-RU"/>
        </a:p>
      </dgm:t>
    </dgm:pt>
    <dgm:pt modelId="{1C712C8A-1A16-40D6-A70B-A76F5442CE27}" type="pres">
      <dgm:prSet presAssocID="{A9C329F3-5228-4E66-92E4-E355CE564ED4}" presName="connectorText" presStyleLbl="sibTrans2D1" presStyleIdx="0" presStyleCnt="11"/>
      <dgm:spPr/>
      <dgm:t>
        <a:bodyPr/>
        <a:lstStyle/>
        <a:p>
          <a:endParaRPr lang="ru-RU"/>
        </a:p>
      </dgm:t>
    </dgm:pt>
    <dgm:pt modelId="{33D94C63-8073-4C17-AE24-615232554983}" type="pres">
      <dgm:prSet presAssocID="{D0FD2DF8-00BC-4E51-9651-22B23D5EB56F}" presName="node" presStyleLbl="node1" presStyleIdx="0" presStyleCnt="11" custRadScaleRad="99116" custRadScaleInc="25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D71145-7E1F-4E36-830F-C40FA72C0D6C}" type="pres">
      <dgm:prSet presAssocID="{08DEAC87-1D9D-42EF-A3D6-6FDF99E0B387}" presName="parTrans" presStyleLbl="sibTrans2D1" presStyleIdx="1" presStyleCnt="11"/>
      <dgm:spPr/>
      <dgm:t>
        <a:bodyPr/>
        <a:lstStyle/>
        <a:p>
          <a:endParaRPr lang="ru-RU"/>
        </a:p>
      </dgm:t>
    </dgm:pt>
    <dgm:pt modelId="{71F178C3-C4A5-41AC-9C2E-472189EC2726}" type="pres">
      <dgm:prSet presAssocID="{08DEAC87-1D9D-42EF-A3D6-6FDF99E0B387}" presName="connectorText" presStyleLbl="sibTrans2D1" presStyleIdx="1" presStyleCnt="11"/>
      <dgm:spPr/>
      <dgm:t>
        <a:bodyPr/>
        <a:lstStyle/>
        <a:p>
          <a:endParaRPr lang="ru-RU"/>
        </a:p>
      </dgm:t>
    </dgm:pt>
    <dgm:pt modelId="{CE7589D7-6568-4602-A8D9-1115016474BA}" type="pres">
      <dgm:prSet presAssocID="{D95A3E9C-1D85-4186-A012-616E0A266E70}" presName="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2E30CD-0EB0-419C-A308-7ADB446FE674}" type="pres">
      <dgm:prSet presAssocID="{E488839D-3B93-4697-AA0A-F1A1F1457AA2}" presName="parTrans" presStyleLbl="sibTrans2D1" presStyleIdx="2" presStyleCnt="11"/>
      <dgm:spPr/>
      <dgm:t>
        <a:bodyPr/>
        <a:lstStyle/>
        <a:p>
          <a:endParaRPr lang="ru-RU"/>
        </a:p>
      </dgm:t>
    </dgm:pt>
    <dgm:pt modelId="{42AA59CA-21DA-4B02-9FA4-A5B3A77ADA6E}" type="pres">
      <dgm:prSet presAssocID="{E488839D-3B93-4697-AA0A-F1A1F1457AA2}" presName="connectorText" presStyleLbl="sibTrans2D1" presStyleIdx="2" presStyleCnt="11"/>
      <dgm:spPr/>
      <dgm:t>
        <a:bodyPr/>
        <a:lstStyle/>
        <a:p>
          <a:endParaRPr lang="ru-RU"/>
        </a:p>
      </dgm:t>
    </dgm:pt>
    <dgm:pt modelId="{D7BD5A46-ACFD-41BE-9B03-503C2C37B175}" type="pres">
      <dgm:prSet presAssocID="{308DAEF7-0742-4BED-803A-AEB03FC355D5}" presName="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A88A02-AA76-4498-936A-061B098BABFE}" type="pres">
      <dgm:prSet presAssocID="{BC299662-0992-405A-BEF7-3551EEEB1AE5}" presName="parTrans" presStyleLbl="sibTrans2D1" presStyleIdx="3" presStyleCnt="11"/>
      <dgm:spPr/>
      <dgm:t>
        <a:bodyPr/>
        <a:lstStyle/>
        <a:p>
          <a:endParaRPr lang="ru-RU"/>
        </a:p>
      </dgm:t>
    </dgm:pt>
    <dgm:pt modelId="{7AF68C85-8AE4-4BCE-8249-24E07D01E8C6}" type="pres">
      <dgm:prSet presAssocID="{BC299662-0992-405A-BEF7-3551EEEB1AE5}" presName="connectorText" presStyleLbl="sibTrans2D1" presStyleIdx="3" presStyleCnt="11"/>
      <dgm:spPr/>
      <dgm:t>
        <a:bodyPr/>
        <a:lstStyle/>
        <a:p>
          <a:endParaRPr lang="ru-RU"/>
        </a:p>
      </dgm:t>
    </dgm:pt>
    <dgm:pt modelId="{96DA7EC9-B5CE-4116-97B1-3F2967913092}" type="pres">
      <dgm:prSet presAssocID="{FEA8A362-7130-4190-912A-D6A411B84017}" presName="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393B38-3439-4312-97C5-1F34CC1B1D6C}" type="pres">
      <dgm:prSet presAssocID="{7DDD6ADF-4008-4ABF-B825-A202B6EF92F3}" presName="parTrans" presStyleLbl="sibTrans2D1" presStyleIdx="4" presStyleCnt="11"/>
      <dgm:spPr/>
      <dgm:t>
        <a:bodyPr/>
        <a:lstStyle/>
        <a:p>
          <a:endParaRPr lang="ru-RU"/>
        </a:p>
      </dgm:t>
    </dgm:pt>
    <dgm:pt modelId="{AF65B500-03AC-4F5F-8975-0148566595B4}" type="pres">
      <dgm:prSet presAssocID="{7DDD6ADF-4008-4ABF-B825-A202B6EF92F3}" presName="connectorText" presStyleLbl="sibTrans2D1" presStyleIdx="4" presStyleCnt="11"/>
      <dgm:spPr/>
      <dgm:t>
        <a:bodyPr/>
        <a:lstStyle/>
        <a:p>
          <a:endParaRPr lang="ru-RU"/>
        </a:p>
      </dgm:t>
    </dgm:pt>
    <dgm:pt modelId="{306F0E10-A068-45B6-B632-2B2B609628EE}" type="pres">
      <dgm:prSet presAssocID="{72B2E11D-1C17-47F1-8E88-B8C70D7017B1}" presName="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C72EB8-F790-42C3-B668-7239DADEBE9B}" type="pres">
      <dgm:prSet presAssocID="{32C08EF8-C39B-49E2-8BC7-4EE64048B048}" presName="parTrans" presStyleLbl="sibTrans2D1" presStyleIdx="5" presStyleCnt="11"/>
      <dgm:spPr/>
      <dgm:t>
        <a:bodyPr/>
        <a:lstStyle/>
        <a:p>
          <a:endParaRPr lang="ru-RU"/>
        </a:p>
      </dgm:t>
    </dgm:pt>
    <dgm:pt modelId="{99C1BD9F-56BF-42FD-8635-4CB1F165EED8}" type="pres">
      <dgm:prSet presAssocID="{32C08EF8-C39B-49E2-8BC7-4EE64048B048}" presName="connectorText" presStyleLbl="sibTrans2D1" presStyleIdx="5" presStyleCnt="11"/>
      <dgm:spPr/>
      <dgm:t>
        <a:bodyPr/>
        <a:lstStyle/>
        <a:p>
          <a:endParaRPr lang="ru-RU"/>
        </a:p>
      </dgm:t>
    </dgm:pt>
    <dgm:pt modelId="{263AF35B-B219-491B-9A7F-6F5DB97CFD57}" type="pres">
      <dgm:prSet presAssocID="{C5E6EA1C-B7C1-4AC4-B20F-4B2380754938}" presName="node" presStyleLbl="node1" presStyleIdx="5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971F21-04C3-40C0-8E7A-FB289191F281}" type="pres">
      <dgm:prSet presAssocID="{A9C0FBA3-036B-4651-93FF-C7B436A3900E}" presName="parTrans" presStyleLbl="sibTrans2D1" presStyleIdx="6" presStyleCnt="11"/>
      <dgm:spPr/>
      <dgm:t>
        <a:bodyPr/>
        <a:lstStyle/>
        <a:p>
          <a:endParaRPr lang="ru-RU"/>
        </a:p>
      </dgm:t>
    </dgm:pt>
    <dgm:pt modelId="{7D99EBF5-D581-431C-B1FC-463BEDB4F9A1}" type="pres">
      <dgm:prSet presAssocID="{A9C0FBA3-036B-4651-93FF-C7B436A3900E}" presName="connectorText" presStyleLbl="sibTrans2D1" presStyleIdx="6" presStyleCnt="11"/>
      <dgm:spPr/>
      <dgm:t>
        <a:bodyPr/>
        <a:lstStyle/>
        <a:p>
          <a:endParaRPr lang="ru-RU"/>
        </a:p>
      </dgm:t>
    </dgm:pt>
    <dgm:pt modelId="{2D45459F-53EE-4E52-AA9F-6D959DA417E9}" type="pres">
      <dgm:prSet presAssocID="{AA23F5F6-9CE9-42CE-86E2-9FEFAAB4041E}" presName="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963082-AB8D-4C60-9E20-503D13BD686B}" type="pres">
      <dgm:prSet presAssocID="{21B6CD3F-D7FA-44EA-833E-EC0954525675}" presName="parTrans" presStyleLbl="sibTrans2D1" presStyleIdx="7" presStyleCnt="11"/>
      <dgm:spPr/>
    </dgm:pt>
    <dgm:pt modelId="{2B48D907-BCC2-44DB-BF16-8D0F85F1927C}" type="pres">
      <dgm:prSet presAssocID="{21B6CD3F-D7FA-44EA-833E-EC0954525675}" presName="connectorText" presStyleLbl="sibTrans2D1" presStyleIdx="7" presStyleCnt="11"/>
      <dgm:spPr/>
    </dgm:pt>
    <dgm:pt modelId="{7B314FE4-A7C8-4006-9401-E21E9DC4F001}" type="pres">
      <dgm:prSet presAssocID="{C35A76F5-4C74-4400-ACDE-44AD005B5F52}" presName="node" presStyleLbl="node1" presStyleIdx="7" presStyleCnt="11">
        <dgm:presLayoutVars>
          <dgm:bulletEnabled val="1"/>
        </dgm:presLayoutVars>
      </dgm:prSet>
      <dgm:spPr/>
    </dgm:pt>
    <dgm:pt modelId="{AC2266DD-4F4E-4F11-A629-8E639C62FAD8}" type="pres">
      <dgm:prSet presAssocID="{5726CD1A-9575-4C70-9610-DE0A60FC2C6E}" presName="parTrans" presStyleLbl="sibTrans2D1" presStyleIdx="8" presStyleCnt="11"/>
      <dgm:spPr/>
    </dgm:pt>
    <dgm:pt modelId="{A7056BF3-75BD-4883-A69B-3358DF0E0515}" type="pres">
      <dgm:prSet presAssocID="{5726CD1A-9575-4C70-9610-DE0A60FC2C6E}" presName="connectorText" presStyleLbl="sibTrans2D1" presStyleIdx="8" presStyleCnt="11"/>
      <dgm:spPr/>
    </dgm:pt>
    <dgm:pt modelId="{FD6CD6E8-6D48-4A5A-94C6-6E7AEEA26D1D}" type="pres">
      <dgm:prSet presAssocID="{7835B32F-0AB8-4186-8DDE-E6551B277F97}" presName="node" presStyleLbl="node1" presStyleIdx="8" presStyleCnt="11">
        <dgm:presLayoutVars>
          <dgm:bulletEnabled val="1"/>
        </dgm:presLayoutVars>
      </dgm:prSet>
      <dgm:spPr/>
    </dgm:pt>
    <dgm:pt modelId="{94A5B08C-1D72-48F7-AF69-784CA5EF79C8}" type="pres">
      <dgm:prSet presAssocID="{58097806-0F66-4F4F-B77E-78DDE02DC5DE}" presName="parTrans" presStyleLbl="sibTrans2D1" presStyleIdx="9" presStyleCnt="11"/>
      <dgm:spPr/>
    </dgm:pt>
    <dgm:pt modelId="{40386ABD-3C50-4328-B779-0AD3447AD868}" type="pres">
      <dgm:prSet presAssocID="{58097806-0F66-4F4F-B77E-78DDE02DC5DE}" presName="connectorText" presStyleLbl="sibTrans2D1" presStyleIdx="9" presStyleCnt="11"/>
      <dgm:spPr/>
    </dgm:pt>
    <dgm:pt modelId="{BDD4EC86-0FF1-4FD2-8D49-AFDDEB687054}" type="pres">
      <dgm:prSet presAssocID="{642DC1AC-2E29-402D-A232-33B87426EA52}" presName="node" presStyleLbl="node1" presStyleIdx="9" presStyleCnt="11">
        <dgm:presLayoutVars>
          <dgm:bulletEnabled val="1"/>
        </dgm:presLayoutVars>
      </dgm:prSet>
      <dgm:spPr/>
    </dgm:pt>
    <dgm:pt modelId="{9C5C0F9B-FB3A-4BB9-9514-583B31B03B2F}" type="pres">
      <dgm:prSet presAssocID="{EA22BFDB-060F-4D22-8173-BAB9284C623D}" presName="parTrans" presStyleLbl="sibTrans2D1" presStyleIdx="10" presStyleCnt="11"/>
      <dgm:spPr/>
    </dgm:pt>
    <dgm:pt modelId="{F4DA7194-37EC-4BFE-8D22-A4B29D5B4B42}" type="pres">
      <dgm:prSet presAssocID="{EA22BFDB-060F-4D22-8173-BAB9284C623D}" presName="connectorText" presStyleLbl="sibTrans2D1" presStyleIdx="10" presStyleCnt="11"/>
      <dgm:spPr/>
    </dgm:pt>
    <dgm:pt modelId="{ED88295E-93C7-46B7-A1A7-24915D08FF75}" type="pres">
      <dgm:prSet presAssocID="{EE41A3BC-202E-4A6C-9DD3-2E380CAD620C}" presName="node" presStyleLbl="node1" presStyleIdx="10" presStyleCnt="11">
        <dgm:presLayoutVars>
          <dgm:bulletEnabled val="1"/>
        </dgm:presLayoutVars>
      </dgm:prSet>
      <dgm:spPr/>
    </dgm:pt>
  </dgm:ptLst>
  <dgm:cxnLst>
    <dgm:cxn modelId="{121978A7-48AF-47AF-97D6-AD5134F275F3}" type="presOf" srcId="{657A9644-ABD9-4B44-933A-AB0ED21281EB}" destId="{33AE8453-2B29-4A66-86B2-4A0EE18B7A53}" srcOrd="0" destOrd="0" presId="urn:microsoft.com/office/officeart/2005/8/layout/radial5"/>
    <dgm:cxn modelId="{82EA5EFE-1500-403D-9C4C-0DAA95465980}" type="presOf" srcId="{A9C0FBA3-036B-4651-93FF-C7B436A3900E}" destId="{7D99EBF5-D581-431C-B1FC-463BEDB4F9A1}" srcOrd="1" destOrd="0" presId="urn:microsoft.com/office/officeart/2005/8/layout/radial5"/>
    <dgm:cxn modelId="{6F25166E-6B41-4D85-AF62-4A0574103E13}" type="presOf" srcId="{BC299662-0992-405A-BEF7-3551EEEB1AE5}" destId="{13A88A02-AA76-4498-936A-061B098BABFE}" srcOrd="0" destOrd="0" presId="urn:microsoft.com/office/officeart/2005/8/layout/radial5"/>
    <dgm:cxn modelId="{FEE5927B-CD84-4B24-9D18-8B1972345FFF}" type="presOf" srcId="{E488839D-3B93-4697-AA0A-F1A1F1457AA2}" destId="{822E30CD-0EB0-419C-A308-7ADB446FE674}" srcOrd="0" destOrd="0" presId="urn:microsoft.com/office/officeart/2005/8/layout/radial5"/>
    <dgm:cxn modelId="{5E092276-66D4-417C-9357-AFDCD83B6E75}" type="presOf" srcId="{D0FD2DF8-00BC-4E51-9651-22B23D5EB56F}" destId="{33D94C63-8073-4C17-AE24-615232554983}" srcOrd="0" destOrd="0" presId="urn:microsoft.com/office/officeart/2005/8/layout/radial5"/>
    <dgm:cxn modelId="{6E806437-928F-4695-AFB7-81D8E94E79A9}" type="presOf" srcId="{BC299662-0992-405A-BEF7-3551EEEB1AE5}" destId="{7AF68C85-8AE4-4BCE-8249-24E07D01E8C6}" srcOrd="1" destOrd="0" presId="urn:microsoft.com/office/officeart/2005/8/layout/radial5"/>
    <dgm:cxn modelId="{FADADF84-C79B-485B-94F3-27F8C7742FF6}" type="presOf" srcId="{08DEAC87-1D9D-42EF-A3D6-6FDF99E0B387}" destId="{71F178C3-C4A5-41AC-9C2E-472189EC2726}" srcOrd="1" destOrd="0" presId="urn:microsoft.com/office/officeart/2005/8/layout/radial5"/>
    <dgm:cxn modelId="{4F1903B1-3A71-464F-9126-C9C78DD3B533}" srcId="{67072137-3052-4BAD-AC20-A348160E2977}" destId="{657A9644-ABD9-4B44-933A-AB0ED21281EB}" srcOrd="0" destOrd="0" parTransId="{84AD1C82-C1A6-43AE-9E03-BBB30349258B}" sibTransId="{34934049-47E8-4902-AE6E-A560B55EB9E5}"/>
    <dgm:cxn modelId="{996F2A00-9A6D-4236-9C4B-3BBB891365BD}" type="presOf" srcId="{A9C329F3-5228-4E66-92E4-E355CE564ED4}" destId="{AF780178-665C-40E2-9E65-D9E859F6C018}" srcOrd="0" destOrd="0" presId="urn:microsoft.com/office/officeart/2005/8/layout/radial5"/>
    <dgm:cxn modelId="{F5CDFCB2-B702-4665-900F-1709B9E0CA36}" srcId="{657A9644-ABD9-4B44-933A-AB0ED21281EB}" destId="{EE41A3BC-202E-4A6C-9DD3-2E380CAD620C}" srcOrd="10" destOrd="0" parTransId="{EA22BFDB-060F-4D22-8173-BAB9284C623D}" sibTransId="{A51F688C-4917-43DE-AB9F-264F43B09E77}"/>
    <dgm:cxn modelId="{B8CD1E42-3DBC-40EA-822D-EBF9EB5A79F4}" type="presOf" srcId="{642DC1AC-2E29-402D-A232-33B87426EA52}" destId="{BDD4EC86-0FF1-4FD2-8D49-AFDDEB687054}" srcOrd="0" destOrd="0" presId="urn:microsoft.com/office/officeart/2005/8/layout/radial5"/>
    <dgm:cxn modelId="{7FA606DB-913B-4AE9-B286-BD3285FFDC17}" type="presOf" srcId="{E488839D-3B93-4697-AA0A-F1A1F1457AA2}" destId="{42AA59CA-21DA-4B02-9FA4-A5B3A77ADA6E}" srcOrd="1" destOrd="0" presId="urn:microsoft.com/office/officeart/2005/8/layout/radial5"/>
    <dgm:cxn modelId="{E1967C94-4953-4741-8B28-AFC0778C6845}" type="presOf" srcId="{5726CD1A-9575-4C70-9610-DE0A60FC2C6E}" destId="{AC2266DD-4F4E-4F11-A629-8E639C62FAD8}" srcOrd="0" destOrd="0" presId="urn:microsoft.com/office/officeart/2005/8/layout/radial5"/>
    <dgm:cxn modelId="{1598418F-7C8A-48DF-9A2B-C4A54A41B3EE}" srcId="{657A9644-ABD9-4B44-933A-AB0ED21281EB}" destId="{D0FD2DF8-00BC-4E51-9651-22B23D5EB56F}" srcOrd="0" destOrd="0" parTransId="{A9C329F3-5228-4E66-92E4-E355CE564ED4}" sibTransId="{7FE68942-39DF-4144-ABF3-39FFE16BCA75}"/>
    <dgm:cxn modelId="{0E55AB14-F700-4588-A8FA-E99539F88F2B}" type="presOf" srcId="{A9C329F3-5228-4E66-92E4-E355CE564ED4}" destId="{1C712C8A-1A16-40D6-A70B-A76F5442CE27}" srcOrd="1" destOrd="0" presId="urn:microsoft.com/office/officeart/2005/8/layout/radial5"/>
    <dgm:cxn modelId="{AEC5B2A9-B142-440C-9034-1ACC3038E225}" srcId="{657A9644-ABD9-4B44-933A-AB0ED21281EB}" destId="{C35A76F5-4C74-4400-ACDE-44AD005B5F52}" srcOrd="7" destOrd="0" parTransId="{21B6CD3F-D7FA-44EA-833E-EC0954525675}" sibTransId="{F4177EBB-8BFF-4D2E-9D70-11FD85229BE2}"/>
    <dgm:cxn modelId="{C8E60D81-7F5F-4889-ABD4-78719510A6FD}" srcId="{657A9644-ABD9-4B44-933A-AB0ED21281EB}" destId="{308DAEF7-0742-4BED-803A-AEB03FC355D5}" srcOrd="2" destOrd="0" parTransId="{E488839D-3B93-4697-AA0A-F1A1F1457AA2}" sibTransId="{A513B0A8-9BDC-4256-B577-F6D7E1CF56CA}"/>
    <dgm:cxn modelId="{2CEAB6A4-A119-4FE1-89F1-F64B8BA937FD}" type="presOf" srcId="{72B2E11D-1C17-47F1-8E88-B8C70D7017B1}" destId="{306F0E10-A068-45B6-B632-2B2B609628EE}" srcOrd="0" destOrd="0" presId="urn:microsoft.com/office/officeart/2005/8/layout/radial5"/>
    <dgm:cxn modelId="{8E9948A2-8ECE-4774-9847-2086A040A77B}" type="presOf" srcId="{5726CD1A-9575-4C70-9610-DE0A60FC2C6E}" destId="{A7056BF3-75BD-4883-A69B-3358DF0E0515}" srcOrd="1" destOrd="0" presId="urn:microsoft.com/office/officeart/2005/8/layout/radial5"/>
    <dgm:cxn modelId="{CC4BF85B-123C-474E-A2B3-76E533F07F01}" srcId="{67072137-3052-4BAD-AC20-A348160E2977}" destId="{2200CACE-6911-4834-81D7-59BEDD2522B7}" srcOrd="1" destOrd="0" parTransId="{2157E1A9-C053-4DD6-B48F-568BA97C5D3C}" sibTransId="{A0E61FAF-1143-4416-91E7-380E99A29A09}"/>
    <dgm:cxn modelId="{FF7A2AEA-8A68-4C50-B7E9-BDE24174B246}" srcId="{657A9644-ABD9-4B44-933A-AB0ED21281EB}" destId="{7835B32F-0AB8-4186-8DDE-E6551B277F97}" srcOrd="8" destOrd="0" parTransId="{5726CD1A-9575-4C70-9610-DE0A60FC2C6E}" sibTransId="{A8AC9777-F4D9-4CFA-961A-9D225B2B4177}"/>
    <dgm:cxn modelId="{25442C34-65C3-4214-9A9A-64D1650782EB}" type="presOf" srcId="{21B6CD3F-D7FA-44EA-833E-EC0954525675}" destId="{DD963082-AB8D-4C60-9E20-503D13BD686B}" srcOrd="0" destOrd="0" presId="urn:microsoft.com/office/officeart/2005/8/layout/radial5"/>
    <dgm:cxn modelId="{6F83A62C-47C4-4749-B097-F3E819850D0D}" type="presOf" srcId="{A9C0FBA3-036B-4651-93FF-C7B436A3900E}" destId="{19971F21-04C3-40C0-8E7A-FB289191F281}" srcOrd="0" destOrd="0" presId="urn:microsoft.com/office/officeart/2005/8/layout/radial5"/>
    <dgm:cxn modelId="{C2F58E5A-3DC4-4863-957E-247256959506}" type="presOf" srcId="{AA23F5F6-9CE9-42CE-86E2-9FEFAAB4041E}" destId="{2D45459F-53EE-4E52-AA9F-6D959DA417E9}" srcOrd="0" destOrd="0" presId="urn:microsoft.com/office/officeart/2005/8/layout/radial5"/>
    <dgm:cxn modelId="{66F063A1-70A0-489D-ABE6-90C3EF45E813}" type="presOf" srcId="{58097806-0F66-4F4F-B77E-78DDE02DC5DE}" destId="{94A5B08C-1D72-48F7-AF69-784CA5EF79C8}" srcOrd="0" destOrd="0" presId="urn:microsoft.com/office/officeart/2005/8/layout/radial5"/>
    <dgm:cxn modelId="{9549308D-9DE1-457F-B7D8-89A1109EB613}" type="presOf" srcId="{7835B32F-0AB8-4186-8DDE-E6551B277F97}" destId="{FD6CD6E8-6D48-4A5A-94C6-6E7AEEA26D1D}" srcOrd="0" destOrd="0" presId="urn:microsoft.com/office/officeart/2005/8/layout/radial5"/>
    <dgm:cxn modelId="{CF747C17-1D22-4757-931C-9F5E9AD444E6}" srcId="{657A9644-ABD9-4B44-933A-AB0ED21281EB}" destId="{AA23F5F6-9CE9-42CE-86E2-9FEFAAB4041E}" srcOrd="6" destOrd="0" parTransId="{A9C0FBA3-036B-4651-93FF-C7B436A3900E}" sibTransId="{3B988EE8-FA15-42B2-97DA-24CE14FFAA3F}"/>
    <dgm:cxn modelId="{D96AC025-8005-48AF-B69A-E035704232ED}" type="presOf" srcId="{C5E6EA1C-B7C1-4AC4-B20F-4B2380754938}" destId="{263AF35B-B219-491B-9A7F-6F5DB97CFD57}" srcOrd="0" destOrd="0" presId="urn:microsoft.com/office/officeart/2005/8/layout/radial5"/>
    <dgm:cxn modelId="{F761BF5B-52EA-466F-848F-91EA44BEF4DA}" srcId="{657A9644-ABD9-4B44-933A-AB0ED21281EB}" destId="{642DC1AC-2E29-402D-A232-33B87426EA52}" srcOrd="9" destOrd="0" parTransId="{58097806-0F66-4F4F-B77E-78DDE02DC5DE}" sibTransId="{FF29CB48-CE6C-4D5B-A860-6B89E0DB275B}"/>
    <dgm:cxn modelId="{4621CE82-658F-474C-813D-C407DAD99CD5}" srcId="{657A9644-ABD9-4B44-933A-AB0ED21281EB}" destId="{72B2E11D-1C17-47F1-8E88-B8C70D7017B1}" srcOrd="4" destOrd="0" parTransId="{7DDD6ADF-4008-4ABF-B825-A202B6EF92F3}" sibTransId="{35CF25D2-3657-469B-B3BF-A6D660D5A237}"/>
    <dgm:cxn modelId="{0DCAC033-A81F-47D8-9F91-F32D4AD46B5E}" type="presOf" srcId="{C35A76F5-4C74-4400-ACDE-44AD005B5F52}" destId="{7B314FE4-A7C8-4006-9401-E21E9DC4F001}" srcOrd="0" destOrd="0" presId="urn:microsoft.com/office/officeart/2005/8/layout/radial5"/>
    <dgm:cxn modelId="{90C1063B-540C-418E-A3CA-B31521D0ADD7}" srcId="{657A9644-ABD9-4B44-933A-AB0ED21281EB}" destId="{C5E6EA1C-B7C1-4AC4-B20F-4B2380754938}" srcOrd="5" destOrd="0" parTransId="{32C08EF8-C39B-49E2-8BC7-4EE64048B048}" sibTransId="{BFF52B3A-D991-45BB-8B43-1FEF5EF48E57}"/>
    <dgm:cxn modelId="{38805A50-8B93-48C1-8559-F765DB921490}" type="presOf" srcId="{7DDD6ADF-4008-4ABF-B825-A202B6EF92F3}" destId="{AF65B500-03AC-4F5F-8975-0148566595B4}" srcOrd="1" destOrd="0" presId="urn:microsoft.com/office/officeart/2005/8/layout/radial5"/>
    <dgm:cxn modelId="{D07C8E3A-79ED-4954-AC06-7561062E78C8}" type="presOf" srcId="{08DEAC87-1D9D-42EF-A3D6-6FDF99E0B387}" destId="{49D71145-7E1F-4E36-830F-C40FA72C0D6C}" srcOrd="0" destOrd="0" presId="urn:microsoft.com/office/officeart/2005/8/layout/radial5"/>
    <dgm:cxn modelId="{0B2B96A3-0B06-4889-AE03-53891F4EDF10}" type="presOf" srcId="{32C08EF8-C39B-49E2-8BC7-4EE64048B048}" destId="{D5C72EB8-F790-42C3-B668-7239DADEBE9B}" srcOrd="0" destOrd="0" presId="urn:microsoft.com/office/officeart/2005/8/layout/radial5"/>
    <dgm:cxn modelId="{50C27828-65FA-410F-8CEA-3FEFE2A8FEF5}" srcId="{657A9644-ABD9-4B44-933A-AB0ED21281EB}" destId="{D95A3E9C-1D85-4186-A012-616E0A266E70}" srcOrd="1" destOrd="0" parTransId="{08DEAC87-1D9D-42EF-A3D6-6FDF99E0B387}" sibTransId="{43B9C37A-8D3E-4B83-9FD6-17900FC73525}"/>
    <dgm:cxn modelId="{521DAE44-3D09-4F0A-B1A4-492843EA5726}" type="presOf" srcId="{32C08EF8-C39B-49E2-8BC7-4EE64048B048}" destId="{99C1BD9F-56BF-42FD-8635-4CB1F165EED8}" srcOrd="1" destOrd="0" presId="urn:microsoft.com/office/officeart/2005/8/layout/radial5"/>
    <dgm:cxn modelId="{09DE109E-9D91-48FD-B206-A3C497156935}" type="presOf" srcId="{FEA8A362-7130-4190-912A-D6A411B84017}" destId="{96DA7EC9-B5CE-4116-97B1-3F2967913092}" srcOrd="0" destOrd="0" presId="urn:microsoft.com/office/officeart/2005/8/layout/radial5"/>
    <dgm:cxn modelId="{03B2F8B1-5DBA-416D-8732-5C114240A411}" type="presOf" srcId="{21B6CD3F-D7FA-44EA-833E-EC0954525675}" destId="{2B48D907-BCC2-44DB-BF16-8D0F85F1927C}" srcOrd="1" destOrd="0" presId="urn:microsoft.com/office/officeart/2005/8/layout/radial5"/>
    <dgm:cxn modelId="{E7B0C154-9A33-45C3-8BB8-D6C2A03AF6C0}" type="presOf" srcId="{308DAEF7-0742-4BED-803A-AEB03FC355D5}" destId="{D7BD5A46-ACFD-41BE-9B03-503C2C37B175}" srcOrd="0" destOrd="0" presId="urn:microsoft.com/office/officeart/2005/8/layout/radial5"/>
    <dgm:cxn modelId="{0395A04E-DA45-4C17-A187-0DBBF8EECDCA}" type="presOf" srcId="{EA22BFDB-060F-4D22-8173-BAB9284C623D}" destId="{F4DA7194-37EC-4BFE-8D22-A4B29D5B4B42}" srcOrd="1" destOrd="0" presId="urn:microsoft.com/office/officeart/2005/8/layout/radial5"/>
    <dgm:cxn modelId="{42713259-8F0A-4AAF-9AEF-68AD73188127}" type="presOf" srcId="{67072137-3052-4BAD-AC20-A348160E2977}" destId="{ED55F5EF-B257-477E-BADE-431584DB1976}" srcOrd="0" destOrd="0" presId="urn:microsoft.com/office/officeart/2005/8/layout/radial5"/>
    <dgm:cxn modelId="{232AA74C-6D37-448B-B8F9-98158370926D}" type="presOf" srcId="{D95A3E9C-1D85-4186-A012-616E0A266E70}" destId="{CE7589D7-6568-4602-A8D9-1115016474BA}" srcOrd="0" destOrd="0" presId="urn:microsoft.com/office/officeart/2005/8/layout/radial5"/>
    <dgm:cxn modelId="{2A5D58AD-CA50-4376-959B-A34D487E093F}" srcId="{657A9644-ABD9-4B44-933A-AB0ED21281EB}" destId="{FEA8A362-7130-4190-912A-D6A411B84017}" srcOrd="3" destOrd="0" parTransId="{BC299662-0992-405A-BEF7-3551EEEB1AE5}" sibTransId="{6411061E-7281-4C73-8448-1D4C84CC1D24}"/>
    <dgm:cxn modelId="{82D5D348-38C8-463C-80F3-14098312E180}" type="presOf" srcId="{7DDD6ADF-4008-4ABF-B825-A202B6EF92F3}" destId="{9C393B38-3439-4312-97C5-1F34CC1B1D6C}" srcOrd="0" destOrd="0" presId="urn:microsoft.com/office/officeart/2005/8/layout/radial5"/>
    <dgm:cxn modelId="{4853156F-475E-40E7-A9F6-4ECEAEF7A69A}" type="presOf" srcId="{58097806-0F66-4F4F-B77E-78DDE02DC5DE}" destId="{40386ABD-3C50-4328-B779-0AD3447AD868}" srcOrd="1" destOrd="0" presId="urn:microsoft.com/office/officeart/2005/8/layout/radial5"/>
    <dgm:cxn modelId="{1989BC5B-B94D-423B-832A-B5E87DA44A21}" type="presOf" srcId="{EE41A3BC-202E-4A6C-9DD3-2E380CAD620C}" destId="{ED88295E-93C7-46B7-A1A7-24915D08FF75}" srcOrd="0" destOrd="0" presId="urn:microsoft.com/office/officeart/2005/8/layout/radial5"/>
    <dgm:cxn modelId="{7BB60231-AD31-45B7-A961-A891F7F5809B}" type="presOf" srcId="{EA22BFDB-060F-4D22-8173-BAB9284C623D}" destId="{9C5C0F9B-FB3A-4BB9-9514-583B31B03B2F}" srcOrd="0" destOrd="0" presId="urn:microsoft.com/office/officeart/2005/8/layout/radial5"/>
    <dgm:cxn modelId="{FB58633D-7B9A-4FD6-A3E6-A533DEC01C51}" type="presParOf" srcId="{ED55F5EF-B257-477E-BADE-431584DB1976}" destId="{33AE8453-2B29-4A66-86B2-4A0EE18B7A53}" srcOrd="0" destOrd="0" presId="urn:microsoft.com/office/officeart/2005/8/layout/radial5"/>
    <dgm:cxn modelId="{3FB9E7BA-3415-42AD-92F1-DA4D86E03176}" type="presParOf" srcId="{ED55F5EF-B257-477E-BADE-431584DB1976}" destId="{AF780178-665C-40E2-9E65-D9E859F6C018}" srcOrd="1" destOrd="0" presId="urn:microsoft.com/office/officeart/2005/8/layout/radial5"/>
    <dgm:cxn modelId="{5B87A4A3-0ED3-4F8A-94EB-866D28E32FA9}" type="presParOf" srcId="{AF780178-665C-40E2-9E65-D9E859F6C018}" destId="{1C712C8A-1A16-40D6-A70B-A76F5442CE27}" srcOrd="0" destOrd="0" presId="urn:microsoft.com/office/officeart/2005/8/layout/radial5"/>
    <dgm:cxn modelId="{666D9808-3727-40AF-8181-B41701C5C447}" type="presParOf" srcId="{ED55F5EF-B257-477E-BADE-431584DB1976}" destId="{33D94C63-8073-4C17-AE24-615232554983}" srcOrd="2" destOrd="0" presId="urn:microsoft.com/office/officeart/2005/8/layout/radial5"/>
    <dgm:cxn modelId="{D83BF21A-8DA2-439A-A313-2A9723C0CF6B}" type="presParOf" srcId="{ED55F5EF-B257-477E-BADE-431584DB1976}" destId="{49D71145-7E1F-4E36-830F-C40FA72C0D6C}" srcOrd="3" destOrd="0" presId="urn:microsoft.com/office/officeart/2005/8/layout/radial5"/>
    <dgm:cxn modelId="{D6241C24-87CF-47E4-9A8A-86EBBE51A73E}" type="presParOf" srcId="{49D71145-7E1F-4E36-830F-C40FA72C0D6C}" destId="{71F178C3-C4A5-41AC-9C2E-472189EC2726}" srcOrd="0" destOrd="0" presId="urn:microsoft.com/office/officeart/2005/8/layout/radial5"/>
    <dgm:cxn modelId="{839AD5EB-96D1-4537-8D28-FC84DD278B51}" type="presParOf" srcId="{ED55F5EF-B257-477E-BADE-431584DB1976}" destId="{CE7589D7-6568-4602-A8D9-1115016474BA}" srcOrd="4" destOrd="0" presId="urn:microsoft.com/office/officeart/2005/8/layout/radial5"/>
    <dgm:cxn modelId="{D0E9AC1E-C251-4E9A-9C5E-C6F7C7C346A6}" type="presParOf" srcId="{ED55F5EF-B257-477E-BADE-431584DB1976}" destId="{822E30CD-0EB0-419C-A308-7ADB446FE674}" srcOrd="5" destOrd="0" presId="urn:microsoft.com/office/officeart/2005/8/layout/radial5"/>
    <dgm:cxn modelId="{697B8B90-D0DB-4937-A6E7-BAAF0B739453}" type="presParOf" srcId="{822E30CD-0EB0-419C-A308-7ADB446FE674}" destId="{42AA59CA-21DA-4B02-9FA4-A5B3A77ADA6E}" srcOrd="0" destOrd="0" presId="urn:microsoft.com/office/officeart/2005/8/layout/radial5"/>
    <dgm:cxn modelId="{587E685B-B92F-46CF-8B8B-21B48291710E}" type="presParOf" srcId="{ED55F5EF-B257-477E-BADE-431584DB1976}" destId="{D7BD5A46-ACFD-41BE-9B03-503C2C37B175}" srcOrd="6" destOrd="0" presId="urn:microsoft.com/office/officeart/2005/8/layout/radial5"/>
    <dgm:cxn modelId="{789E17F6-D90E-4B70-8F51-914943E3F730}" type="presParOf" srcId="{ED55F5EF-B257-477E-BADE-431584DB1976}" destId="{13A88A02-AA76-4498-936A-061B098BABFE}" srcOrd="7" destOrd="0" presId="urn:microsoft.com/office/officeart/2005/8/layout/radial5"/>
    <dgm:cxn modelId="{D97B2307-3DEE-4124-A9C0-8486B67D605A}" type="presParOf" srcId="{13A88A02-AA76-4498-936A-061B098BABFE}" destId="{7AF68C85-8AE4-4BCE-8249-24E07D01E8C6}" srcOrd="0" destOrd="0" presId="urn:microsoft.com/office/officeart/2005/8/layout/radial5"/>
    <dgm:cxn modelId="{5A44704C-0B66-4C1A-9C83-45C5CFFB095E}" type="presParOf" srcId="{ED55F5EF-B257-477E-BADE-431584DB1976}" destId="{96DA7EC9-B5CE-4116-97B1-3F2967913092}" srcOrd="8" destOrd="0" presId="urn:microsoft.com/office/officeart/2005/8/layout/radial5"/>
    <dgm:cxn modelId="{109CBD51-89B4-4771-A505-8DF9E897CC77}" type="presParOf" srcId="{ED55F5EF-B257-477E-BADE-431584DB1976}" destId="{9C393B38-3439-4312-97C5-1F34CC1B1D6C}" srcOrd="9" destOrd="0" presId="urn:microsoft.com/office/officeart/2005/8/layout/radial5"/>
    <dgm:cxn modelId="{6C3AF655-76F6-4D89-B776-C65A65DF3E96}" type="presParOf" srcId="{9C393B38-3439-4312-97C5-1F34CC1B1D6C}" destId="{AF65B500-03AC-4F5F-8975-0148566595B4}" srcOrd="0" destOrd="0" presId="urn:microsoft.com/office/officeart/2005/8/layout/radial5"/>
    <dgm:cxn modelId="{28DF7FB2-0734-4C0F-91CC-81A3F99F0984}" type="presParOf" srcId="{ED55F5EF-B257-477E-BADE-431584DB1976}" destId="{306F0E10-A068-45B6-B632-2B2B609628EE}" srcOrd="10" destOrd="0" presId="urn:microsoft.com/office/officeart/2005/8/layout/radial5"/>
    <dgm:cxn modelId="{7481519F-1A36-4B61-B764-5190CB6E9CF4}" type="presParOf" srcId="{ED55F5EF-B257-477E-BADE-431584DB1976}" destId="{D5C72EB8-F790-42C3-B668-7239DADEBE9B}" srcOrd="11" destOrd="0" presId="urn:microsoft.com/office/officeart/2005/8/layout/radial5"/>
    <dgm:cxn modelId="{CEE30EBB-DCB7-4DC5-AEC0-981355ACB2A9}" type="presParOf" srcId="{D5C72EB8-F790-42C3-B668-7239DADEBE9B}" destId="{99C1BD9F-56BF-42FD-8635-4CB1F165EED8}" srcOrd="0" destOrd="0" presId="urn:microsoft.com/office/officeart/2005/8/layout/radial5"/>
    <dgm:cxn modelId="{D1F01EC2-FA1C-4222-AE1A-4AE71CDFFB22}" type="presParOf" srcId="{ED55F5EF-B257-477E-BADE-431584DB1976}" destId="{263AF35B-B219-491B-9A7F-6F5DB97CFD57}" srcOrd="12" destOrd="0" presId="urn:microsoft.com/office/officeart/2005/8/layout/radial5"/>
    <dgm:cxn modelId="{EDC162D9-6645-4B7A-BE35-B8E4561E0940}" type="presParOf" srcId="{ED55F5EF-B257-477E-BADE-431584DB1976}" destId="{19971F21-04C3-40C0-8E7A-FB289191F281}" srcOrd="13" destOrd="0" presId="urn:microsoft.com/office/officeart/2005/8/layout/radial5"/>
    <dgm:cxn modelId="{7C6B3CE4-BB7A-4B2E-BF74-59CFB55F38EA}" type="presParOf" srcId="{19971F21-04C3-40C0-8E7A-FB289191F281}" destId="{7D99EBF5-D581-431C-B1FC-463BEDB4F9A1}" srcOrd="0" destOrd="0" presId="urn:microsoft.com/office/officeart/2005/8/layout/radial5"/>
    <dgm:cxn modelId="{EA8557D9-B885-4768-9B28-D43BC3E14F74}" type="presParOf" srcId="{ED55F5EF-B257-477E-BADE-431584DB1976}" destId="{2D45459F-53EE-4E52-AA9F-6D959DA417E9}" srcOrd="14" destOrd="0" presId="urn:microsoft.com/office/officeart/2005/8/layout/radial5"/>
    <dgm:cxn modelId="{3A007891-7C11-438F-BF7F-C82A11489530}" type="presParOf" srcId="{ED55F5EF-B257-477E-BADE-431584DB1976}" destId="{DD963082-AB8D-4C60-9E20-503D13BD686B}" srcOrd="15" destOrd="0" presId="urn:microsoft.com/office/officeart/2005/8/layout/radial5"/>
    <dgm:cxn modelId="{2CD68E3E-72C9-4EB9-851A-5B76F37B5FA4}" type="presParOf" srcId="{DD963082-AB8D-4C60-9E20-503D13BD686B}" destId="{2B48D907-BCC2-44DB-BF16-8D0F85F1927C}" srcOrd="0" destOrd="0" presId="urn:microsoft.com/office/officeart/2005/8/layout/radial5"/>
    <dgm:cxn modelId="{CCF6B97B-A496-46C7-A249-9CD3965D8B9F}" type="presParOf" srcId="{ED55F5EF-B257-477E-BADE-431584DB1976}" destId="{7B314FE4-A7C8-4006-9401-E21E9DC4F001}" srcOrd="16" destOrd="0" presId="urn:microsoft.com/office/officeart/2005/8/layout/radial5"/>
    <dgm:cxn modelId="{08094F30-D43C-4DDC-AE77-F291F55A4488}" type="presParOf" srcId="{ED55F5EF-B257-477E-BADE-431584DB1976}" destId="{AC2266DD-4F4E-4F11-A629-8E639C62FAD8}" srcOrd="17" destOrd="0" presId="urn:microsoft.com/office/officeart/2005/8/layout/radial5"/>
    <dgm:cxn modelId="{0A68ECAE-3603-49A9-9474-8ED36FE41D7C}" type="presParOf" srcId="{AC2266DD-4F4E-4F11-A629-8E639C62FAD8}" destId="{A7056BF3-75BD-4883-A69B-3358DF0E0515}" srcOrd="0" destOrd="0" presId="urn:microsoft.com/office/officeart/2005/8/layout/radial5"/>
    <dgm:cxn modelId="{AC072F07-7717-4FD8-92F7-3AE17E2924B0}" type="presParOf" srcId="{ED55F5EF-B257-477E-BADE-431584DB1976}" destId="{FD6CD6E8-6D48-4A5A-94C6-6E7AEEA26D1D}" srcOrd="18" destOrd="0" presId="urn:microsoft.com/office/officeart/2005/8/layout/radial5"/>
    <dgm:cxn modelId="{C1208222-4F1A-496D-858C-81EDB8E5B8F3}" type="presParOf" srcId="{ED55F5EF-B257-477E-BADE-431584DB1976}" destId="{94A5B08C-1D72-48F7-AF69-784CA5EF79C8}" srcOrd="19" destOrd="0" presId="urn:microsoft.com/office/officeart/2005/8/layout/radial5"/>
    <dgm:cxn modelId="{7F1C4C69-B7C6-424F-9FA3-2BCDED3448AE}" type="presParOf" srcId="{94A5B08C-1D72-48F7-AF69-784CA5EF79C8}" destId="{40386ABD-3C50-4328-B779-0AD3447AD868}" srcOrd="0" destOrd="0" presId="urn:microsoft.com/office/officeart/2005/8/layout/radial5"/>
    <dgm:cxn modelId="{5484B352-E942-480C-AD2A-519DB739F966}" type="presParOf" srcId="{ED55F5EF-B257-477E-BADE-431584DB1976}" destId="{BDD4EC86-0FF1-4FD2-8D49-AFDDEB687054}" srcOrd="20" destOrd="0" presId="urn:microsoft.com/office/officeart/2005/8/layout/radial5"/>
    <dgm:cxn modelId="{54B50A6E-EC28-4C4A-B1EB-2FD72D54CEBD}" type="presParOf" srcId="{ED55F5EF-B257-477E-BADE-431584DB1976}" destId="{9C5C0F9B-FB3A-4BB9-9514-583B31B03B2F}" srcOrd="21" destOrd="0" presId="urn:microsoft.com/office/officeart/2005/8/layout/radial5"/>
    <dgm:cxn modelId="{D7755E8A-EDF7-4511-87FB-6BB646FD2CB5}" type="presParOf" srcId="{9C5C0F9B-FB3A-4BB9-9514-583B31B03B2F}" destId="{F4DA7194-37EC-4BFE-8D22-A4B29D5B4B42}" srcOrd="0" destOrd="0" presId="urn:microsoft.com/office/officeart/2005/8/layout/radial5"/>
    <dgm:cxn modelId="{C70CDE49-A311-47F1-8B8A-70EDE1A64183}" type="presParOf" srcId="{ED55F5EF-B257-477E-BADE-431584DB1976}" destId="{ED88295E-93C7-46B7-A1A7-24915D08FF75}" srcOrd="2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AE8453-2B29-4A66-86B2-4A0EE18B7A53}">
      <dsp:nvSpPr>
        <dsp:cNvPr id="0" name=""/>
        <dsp:cNvSpPr/>
      </dsp:nvSpPr>
      <dsp:spPr>
        <a:xfrm>
          <a:off x="3011397" y="1836056"/>
          <a:ext cx="1250013" cy="12500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ППС</a:t>
          </a:r>
          <a:endParaRPr lang="ru-RU" sz="3200" kern="1200" dirty="0"/>
        </a:p>
      </dsp:txBody>
      <dsp:txXfrm>
        <a:off x="3011397" y="1836056"/>
        <a:ext cx="1250013" cy="1250013"/>
      </dsp:txXfrm>
    </dsp:sp>
    <dsp:sp modelId="{AF780178-665C-40E2-9E65-D9E859F6C018}">
      <dsp:nvSpPr>
        <dsp:cNvPr id="0" name=""/>
        <dsp:cNvSpPr/>
      </dsp:nvSpPr>
      <dsp:spPr>
        <a:xfrm rot="16225508">
          <a:off x="3319852" y="1156688"/>
          <a:ext cx="497889" cy="4250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6225508">
        <a:off x="3319852" y="1156688"/>
        <a:ext cx="497889" cy="425004"/>
      </dsp:txXfrm>
    </dsp:sp>
    <dsp:sp modelId="{33D94C63-8073-4C17-AE24-615232554983}">
      <dsp:nvSpPr>
        <dsp:cNvPr id="0" name=""/>
        <dsp:cNvSpPr/>
      </dsp:nvSpPr>
      <dsp:spPr>
        <a:xfrm>
          <a:off x="3213753" y="21687"/>
          <a:ext cx="875009" cy="8750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Центр</a:t>
          </a:r>
          <a:r>
            <a:rPr lang="ru-RU" sz="1400" b="1" kern="1200" dirty="0" smtClean="0"/>
            <a:t>  познания</a:t>
          </a:r>
          <a:endParaRPr lang="ru-RU" sz="1400" b="1" kern="1200" dirty="0"/>
        </a:p>
      </dsp:txBody>
      <dsp:txXfrm>
        <a:off x="3213753" y="21687"/>
        <a:ext cx="875009" cy="875009"/>
      </dsp:txXfrm>
    </dsp:sp>
    <dsp:sp modelId="{49D71145-7E1F-4E36-830F-C40FA72C0D6C}">
      <dsp:nvSpPr>
        <dsp:cNvPr id="0" name=""/>
        <dsp:cNvSpPr/>
      </dsp:nvSpPr>
      <dsp:spPr>
        <a:xfrm rot="18163636">
          <a:off x="3971638" y="1332198"/>
          <a:ext cx="507352" cy="4250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8163636">
        <a:off x="3971638" y="1332198"/>
        <a:ext cx="507352" cy="425004"/>
      </dsp:txXfrm>
    </dsp:sp>
    <dsp:sp modelId="{CE7589D7-6568-4602-A8D9-1115016474BA}">
      <dsp:nvSpPr>
        <dsp:cNvPr id="0" name=""/>
        <dsp:cNvSpPr/>
      </dsp:nvSpPr>
      <dsp:spPr>
        <a:xfrm>
          <a:off x="4290875" y="324410"/>
          <a:ext cx="875009" cy="8750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Центр экспериментирования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90875" y="324410"/>
        <a:ext cx="875009" cy="875009"/>
      </dsp:txXfrm>
    </dsp:sp>
    <dsp:sp modelId="{822E30CD-0EB0-419C-A308-7ADB446FE674}">
      <dsp:nvSpPr>
        <dsp:cNvPr id="0" name=""/>
        <dsp:cNvSpPr/>
      </dsp:nvSpPr>
      <dsp:spPr>
        <a:xfrm rot="20127273">
          <a:off x="4373573" y="1796056"/>
          <a:ext cx="507352" cy="4250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20127273">
        <a:off x="4373573" y="1796056"/>
        <a:ext cx="507352" cy="425004"/>
      </dsp:txXfrm>
    </dsp:sp>
    <dsp:sp modelId="{D7BD5A46-ACFD-41BE-9B03-503C2C37B175}">
      <dsp:nvSpPr>
        <dsp:cNvPr id="0" name=""/>
        <dsp:cNvSpPr/>
      </dsp:nvSpPr>
      <dsp:spPr>
        <a:xfrm>
          <a:off x="5036156" y="1184511"/>
          <a:ext cx="875009" cy="8750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Центр природы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36156" y="1184511"/>
        <a:ext cx="875009" cy="875009"/>
      </dsp:txXfrm>
    </dsp:sp>
    <dsp:sp modelId="{13A88A02-AA76-4498-936A-061B098BABFE}">
      <dsp:nvSpPr>
        <dsp:cNvPr id="0" name=""/>
        <dsp:cNvSpPr/>
      </dsp:nvSpPr>
      <dsp:spPr>
        <a:xfrm rot="490909">
          <a:off x="4460922" y="2403582"/>
          <a:ext cx="507352" cy="4250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490909">
        <a:off x="4460922" y="2403582"/>
        <a:ext cx="507352" cy="425004"/>
      </dsp:txXfrm>
    </dsp:sp>
    <dsp:sp modelId="{96DA7EC9-B5CE-4116-97B1-3F2967913092}">
      <dsp:nvSpPr>
        <dsp:cNvPr id="0" name=""/>
        <dsp:cNvSpPr/>
      </dsp:nvSpPr>
      <dsp:spPr>
        <a:xfrm>
          <a:off x="5198121" y="2311003"/>
          <a:ext cx="875009" cy="8750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Центр конструирования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98121" y="2311003"/>
        <a:ext cx="875009" cy="875009"/>
      </dsp:txXfrm>
    </dsp:sp>
    <dsp:sp modelId="{9C393B38-3439-4312-97C5-1F34CC1B1D6C}">
      <dsp:nvSpPr>
        <dsp:cNvPr id="0" name=""/>
        <dsp:cNvSpPr/>
      </dsp:nvSpPr>
      <dsp:spPr>
        <a:xfrm rot="2454545">
          <a:off x="4205952" y="2961889"/>
          <a:ext cx="507352" cy="4250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2454545">
        <a:off x="4205952" y="2961889"/>
        <a:ext cx="507352" cy="425004"/>
      </dsp:txXfrm>
    </dsp:sp>
    <dsp:sp modelId="{306F0E10-A068-45B6-B632-2B2B609628EE}">
      <dsp:nvSpPr>
        <dsp:cNvPr id="0" name=""/>
        <dsp:cNvSpPr/>
      </dsp:nvSpPr>
      <dsp:spPr>
        <a:xfrm>
          <a:off x="4725347" y="3346234"/>
          <a:ext cx="875009" cy="8750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Центр ряженья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25347" y="3346234"/>
        <a:ext cx="875009" cy="875009"/>
      </dsp:txXfrm>
    </dsp:sp>
    <dsp:sp modelId="{D5C72EB8-F790-42C3-B668-7239DADEBE9B}">
      <dsp:nvSpPr>
        <dsp:cNvPr id="0" name=""/>
        <dsp:cNvSpPr/>
      </dsp:nvSpPr>
      <dsp:spPr>
        <a:xfrm rot="4418182">
          <a:off x="3689613" y="3293720"/>
          <a:ext cx="507352" cy="4250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4418182">
        <a:off x="3689613" y="3293720"/>
        <a:ext cx="507352" cy="425004"/>
      </dsp:txXfrm>
    </dsp:sp>
    <dsp:sp modelId="{263AF35B-B219-491B-9A7F-6F5DB97CFD57}">
      <dsp:nvSpPr>
        <dsp:cNvPr id="0" name=""/>
        <dsp:cNvSpPr/>
      </dsp:nvSpPr>
      <dsp:spPr>
        <a:xfrm>
          <a:off x="3767937" y="3961524"/>
          <a:ext cx="875009" cy="8750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Центр двигательной активности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767937" y="3961524"/>
        <a:ext cx="875009" cy="875009"/>
      </dsp:txXfrm>
    </dsp:sp>
    <dsp:sp modelId="{19971F21-04C3-40C0-8E7A-FB289191F281}">
      <dsp:nvSpPr>
        <dsp:cNvPr id="0" name=""/>
        <dsp:cNvSpPr/>
      </dsp:nvSpPr>
      <dsp:spPr>
        <a:xfrm rot="6381818">
          <a:off x="3075841" y="3293720"/>
          <a:ext cx="507352" cy="4250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6381818">
        <a:off x="3075841" y="3293720"/>
        <a:ext cx="507352" cy="425004"/>
      </dsp:txXfrm>
    </dsp:sp>
    <dsp:sp modelId="{2D45459F-53EE-4E52-AA9F-6D959DA417E9}">
      <dsp:nvSpPr>
        <dsp:cNvPr id="0" name=""/>
        <dsp:cNvSpPr/>
      </dsp:nvSpPr>
      <dsp:spPr>
        <a:xfrm>
          <a:off x="2629861" y="3961524"/>
          <a:ext cx="875009" cy="8750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Центр игры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29861" y="3961524"/>
        <a:ext cx="875009" cy="875009"/>
      </dsp:txXfrm>
    </dsp:sp>
    <dsp:sp modelId="{DD963082-AB8D-4C60-9E20-503D13BD686B}">
      <dsp:nvSpPr>
        <dsp:cNvPr id="0" name=""/>
        <dsp:cNvSpPr/>
      </dsp:nvSpPr>
      <dsp:spPr>
        <a:xfrm rot="8345455">
          <a:off x="2559502" y="2961889"/>
          <a:ext cx="507352" cy="4250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8345455">
        <a:off x="2559502" y="2961889"/>
        <a:ext cx="507352" cy="425004"/>
      </dsp:txXfrm>
    </dsp:sp>
    <dsp:sp modelId="{7B314FE4-A7C8-4006-9401-E21E9DC4F001}">
      <dsp:nvSpPr>
        <dsp:cNvPr id="0" name=""/>
        <dsp:cNvSpPr/>
      </dsp:nvSpPr>
      <dsp:spPr>
        <a:xfrm>
          <a:off x="1672450" y="3346234"/>
          <a:ext cx="875009" cy="8750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Центр театра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72450" y="3346234"/>
        <a:ext cx="875009" cy="875009"/>
      </dsp:txXfrm>
    </dsp:sp>
    <dsp:sp modelId="{AC2266DD-4F4E-4F11-A629-8E639C62FAD8}">
      <dsp:nvSpPr>
        <dsp:cNvPr id="0" name=""/>
        <dsp:cNvSpPr/>
      </dsp:nvSpPr>
      <dsp:spPr>
        <a:xfrm rot="10309091">
          <a:off x="2304532" y="2403582"/>
          <a:ext cx="507352" cy="4250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0309091">
        <a:off x="2304532" y="2403582"/>
        <a:ext cx="507352" cy="425004"/>
      </dsp:txXfrm>
    </dsp:sp>
    <dsp:sp modelId="{FD6CD6E8-6D48-4A5A-94C6-6E7AEEA26D1D}">
      <dsp:nvSpPr>
        <dsp:cNvPr id="0" name=""/>
        <dsp:cNvSpPr/>
      </dsp:nvSpPr>
      <dsp:spPr>
        <a:xfrm>
          <a:off x="1199676" y="2311003"/>
          <a:ext cx="875009" cy="8750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Центр музыки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99676" y="2311003"/>
        <a:ext cx="875009" cy="875009"/>
      </dsp:txXfrm>
    </dsp:sp>
    <dsp:sp modelId="{94A5B08C-1D72-48F7-AF69-784CA5EF79C8}">
      <dsp:nvSpPr>
        <dsp:cNvPr id="0" name=""/>
        <dsp:cNvSpPr/>
      </dsp:nvSpPr>
      <dsp:spPr>
        <a:xfrm rot="12272727">
          <a:off x="2391881" y="1796056"/>
          <a:ext cx="507352" cy="4250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2272727">
        <a:off x="2391881" y="1796056"/>
        <a:ext cx="507352" cy="425004"/>
      </dsp:txXfrm>
    </dsp:sp>
    <dsp:sp modelId="{BDD4EC86-0FF1-4FD2-8D49-AFDDEB687054}">
      <dsp:nvSpPr>
        <dsp:cNvPr id="0" name=""/>
        <dsp:cNvSpPr/>
      </dsp:nvSpPr>
      <dsp:spPr>
        <a:xfrm>
          <a:off x="1361641" y="1184511"/>
          <a:ext cx="875009" cy="8750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Центр книги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61641" y="1184511"/>
        <a:ext cx="875009" cy="875009"/>
      </dsp:txXfrm>
    </dsp:sp>
    <dsp:sp modelId="{9C5C0F9B-FB3A-4BB9-9514-583B31B03B2F}">
      <dsp:nvSpPr>
        <dsp:cNvPr id="0" name=""/>
        <dsp:cNvSpPr/>
      </dsp:nvSpPr>
      <dsp:spPr>
        <a:xfrm rot="14236364">
          <a:off x="2793817" y="1332198"/>
          <a:ext cx="507352" cy="4250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4236364">
        <a:off x="2793817" y="1332198"/>
        <a:ext cx="507352" cy="425004"/>
      </dsp:txXfrm>
    </dsp:sp>
    <dsp:sp modelId="{ED88295E-93C7-46B7-A1A7-24915D08FF75}">
      <dsp:nvSpPr>
        <dsp:cNvPr id="0" name=""/>
        <dsp:cNvSpPr/>
      </dsp:nvSpPr>
      <dsp:spPr>
        <a:xfrm>
          <a:off x="2106923" y="324410"/>
          <a:ext cx="875009" cy="8750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Центр творчества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06923" y="324410"/>
        <a:ext cx="875009" cy="8750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latin typeface="a_CampusGrav" pitchFamily="82" charset="-52"/>
              </a:rPr>
              <a:t>Жагурина Галина Николаевна</a:t>
            </a:r>
            <a:r>
              <a:rPr lang="ru-RU" sz="2400" dirty="0" smtClean="0">
                <a:latin typeface="a_CampusGrav" pitchFamily="82" charset="-52"/>
              </a:rPr>
              <a:t/>
            </a:r>
            <a:br>
              <a:rPr lang="ru-RU" sz="2400" dirty="0" smtClean="0">
                <a:latin typeface="a_CampusGrav" pitchFamily="82" charset="-52"/>
              </a:rPr>
            </a:br>
            <a:r>
              <a:rPr lang="ru-RU" sz="2400" dirty="0" smtClean="0">
                <a:latin typeface="a_CampusGrav" pitchFamily="82" charset="-52"/>
              </a:rPr>
              <a:t/>
            </a:r>
            <a:br>
              <a:rPr lang="ru-RU" sz="2400" dirty="0" smtClean="0">
                <a:latin typeface="a_CampusGrav" pitchFamily="82" charset="-52"/>
              </a:rPr>
            </a:br>
            <a:r>
              <a:rPr lang="ru-RU" sz="1600" dirty="0" smtClean="0">
                <a:latin typeface="a_CampusGrav" pitchFamily="82" charset="-52"/>
              </a:rPr>
              <a:t>воспитатель высшей квалификационной категории</a:t>
            </a:r>
            <a:br>
              <a:rPr lang="ru-RU" sz="1600" dirty="0" smtClean="0">
                <a:latin typeface="a_CampusGrav" pitchFamily="82" charset="-52"/>
              </a:rPr>
            </a:br>
            <a:r>
              <a:rPr lang="ru-RU" sz="1600" dirty="0" smtClean="0">
                <a:latin typeface="a_CampusGrav" pitchFamily="82" charset="-52"/>
              </a:rPr>
              <a:t>МБДОУ детский сад №1 «Светлячок»</a:t>
            </a:r>
            <a:br>
              <a:rPr lang="ru-RU" sz="1600" dirty="0" smtClean="0">
                <a:latin typeface="a_CampusGrav" pitchFamily="82" charset="-52"/>
              </a:rPr>
            </a:br>
            <a:endParaRPr lang="ru-RU" sz="1600" dirty="0">
              <a:latin typeface="a_CampusGrav" pitchFamily="82" charset="-52"/>
            </a:endParaRPr>
          </a:p>
        </p:txBody>
      </p:sp>
      <p:pic>
        <p:nvPicPr>
          <p:cNvPr id="4" name="Содержимое 3" descr="photofacefun_com_145390216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19872" y="1700808"/>
            <a:ext cx="3370021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a_CampusGrav" pitchFamily="82" charset="-52"/>
              </a:rPr>
              <a:t>Свободная роспись </a:t>
            </a:r>
            <a:endParaRPr lang="ru-RU" dirty="0">
              <a:solidFill>
                <a:schemeClr val="tx2"/>
              </a:solidFill>
              <a:latin typeface="a_CampusGrav" pitchFamily="82" charset="-52"/>
            </a:endParaRPr>
          </a:p>
        </p:txBody>
      </p:sp>
      <p:pic>
        <p:nvPicPr>
          <p:cNvPr id="30722" name="Picture 2" descr="C:\Users\венера\Desktop\P101195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470206">
            <a:off x="4813809" y="2198041"/>
            <a:ext cx="4388296" cy="38474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Users\венера\Desktop\в какск\2016-02-25_21242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29773">
            <a:off x="43529" y="2004145"/>
            <a:ext cx="5112568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548680"/>
            <a:ext cx="7498080" cy="612068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a_CampusGrav" pitchFamily="82" charset="-52"/>
              </a:rPr>
              <a:t>       Игра – исследование</a:t>
            </a:r>
            <a:br>
              <a:rPr lang="ru-RU" sz="3200" dirty="0" smtClean="0">
                <a:latin typeface="a_CampusGrav" pitchFamily="82" charset="-52"/>
              </a:rPr>
            </a:br>
            <a:r>
              <a:rPr lang="ru-RU" sz="2000" dirty="0" smtClean="0">
                <a:latin typeface="a_CampusGrav" pitchFamily="82" charset="-52"/>
              </a:rPr>
              <a:t/>
            </a:r>
            <a:br>
              <a:rPr lang="ru-RU" sz="2000" dirty="0" smtClean="0">
                <a:latin typeface="a_CampusGrav" pitchFamily="82" charset="-52"/>
              </a:rPr>
            </a:br>
            <a:r>
              <a:rPr lang="ru-RU" sz="2000" dirty="0" smtClean="0">
                <a:latin typeface="a_CampusGrav" pitchFamily="82" charset="-52"/>
              </a:rPr>
              <a:t>                   Алгоритм:</a:t>
            </a:r>
            <a:br>
              <a:rPr lang="ru-RU" sz="2000" dirty="0" smtClean="0">
                <a:latin typeface="a_CampusGrav" pitchFamily="82" charset="-52"/>
              </a:rPr>
            </a:br>
            <a:r>
              <a:rPr lang="ru-RU" sz="2000" dirty="0" smtClean="0">
                <a:latin typeface="a_CampusGrav" pitchFamily="82" charset="-52"/>
              </a:rPr>
              <a:t>1. Создание проблемной ситуации;</a:t>
            </a:r>
            <a:br>
              <a:rPr lang="ru-RU" sz="2000" dirty="0" smtClean="0">
                <a:latin typeface="a_CampusGrav" pitchFamily="82" charset="-52"/>
              </a:rPr>
            </a:br>
            <a:r>
              <a:rPr lang="ru-RU" sz="2000" dirty="0" smtClean="0">
                <a:latin typeface="a_CampusGrav" pitchFamily="82" charset="-52"/>
              </a:rPr>
              <a:t/>
            </a:r>
            <a:br>
              <a:rPr lang="ru-RU" sz="2000" dirty="0" smtClean="0">
                <a:latin typeface="a_CampusGrav" pitchFamily="82" charset="-52"/>
              </a:rPr>
            </a:br>
            <a:r>
              <a:rPr lang="ru-RU" sz="2000" dirty="0" smtClean="0">
                <a:latin typeface="a_CampusGrav" pitchFamily="82" charset="-52"/>
              </a:rPr>
              <a:t>2. Выделение и постановка проблемы (выбор темы исследования)</a:t>
            </a:r>
            <a:br>
              <a:rPr lang="ru-RU" sz="2000" dirty="0" smtClean="0">
                <a:latin typeface="a_CampusGrav" pitchFamily="82" charset="-52"/>
              </a:rPr>
            </a:br>
            <a:r>
              <a:rPr lang="ru-RU" sz="2000" dirty="0" smtClean="0">
                <a:latin typeface="a_CampusGrav" pitchFamily="82" charset="-52"/>
              </a:rPr>
              <a:t/>
            </a:r>
            <a:br>
              <a:rPr lang="ru-RU" sz="2000" dirty="0" smtClean="0">
                <a:latin typeface="a_CampusGrav" pitchFamily="82" charset="-52"/>
              </a:rPr>
            </a:br>
            <a:r>
              <a:rPr lang="ru-RU" sz="2000" dirty="0" smtClean="0">
                <a:latin typeface="a_CampusGrav" pitchFamily="82" charset="-52"/>
              </a:rPr>
              <a:t>3. Постановка цели;</a:t>
            </a:r>
            <a:br>
              <a:rPr lang="ru-RU" sz="2000" dirty="0" smtClean="0">
                <a:latin typeface="a_CampusGrav" pitchFamily="82" charset="-52"/>
              </a:rPr>
            </a:br>
            <a:r>
              <a:rPr lang="ru-RU" sz="2000" dirty="0" smtClean="0">
                <a:latin typeface="a_CampusGrav" pitchFamily="82" charset="-52"/>
              </a:rPr>
              <a:t/>
            </a:r>
            <a:br>
              <a:rPr lang="ru-RU" sz="2000" dirty="0" smtClean="0">
                <a:latin typeface="a_CampusGrav" pitchFamily="82" charset="-52"/>
              </a:rPr>
            </a:br>
            <a:r>
              <a:rPr lang="ru-RU" sz="2000" dirty="0" smtClean="0">
                <a:latin typeface="a_CampusGrav" pitchFamily="82" charset="-52"/>
              </a:rPr>
              <a:t>4. Выдвижение версий, гипотез, ( поиск и предложение возможных вариантов решения)</a:t>
            </a:r>
            <a:br>
              <a:rPr lang="ru-RU" sz="2000" dirty="0" smtClean="0">
                <a:latin typeface="a_CampusGrav" pitchFamily="82" charset="-52"/>
              </a:rPr>
            </a:br>
            <a:r>
              <a:rPr lang="ru-RU" sz="2000" dirty="0" smtClean="0">
                <a:latin typeface="a_CampusGrav" pitchFamily="82" charset="-52"/>
              </a:rPr>
              <a:t/>
            </a:r>
            <a:br>
              <a:rPr lang="ru-RU" sz="2000" dirty="0" smtClean="0">
                <a:latin typeface="a_CampusGrav" pitchFamily="82" charset="-52"/>
              </a:rPr>
            </a:br>
            <a:r>
              <a:rPr lang="ru-RU" sz="2000" dirty="0" smtClean="0">
                <a:latin typeface="a_CampusGrav" pitchFamily="82" charset="-52"/>
              </a:rPr>
              <a:t>5. Сбор материала;</a:t>
            </a:r>
            <a:br>
              <a:rPr lang="ru-RU" sz="2000" dirty="0" smtClean="0">
                <a:latin typeface="a_CampusGrav" pitchFamily="82" charset="-52"/>
              </a:rPr>
            </a:br>
            <a:r>
              <a:rPr lang="ru-RU" sz="2000" dirty="0" smtClean="0">
                <a:latin typeface="a_CampusGrav" pitchFamily="82" charset="-52"/>
              </a:rPr>
              <a:t/>
            </a:r>
            <a:br>
              <a:rPr lang="ru-RU" sz="2000" dirty="0" smtClean="0">
                <a:latin typeface="a_CampusGrav" pitchFamily="82" charset="-52"/>
              </a:rPr>
            </a:br>
            <a:r>
              <a:rPr lang="ru-RU" sz="2000" dirty="0" smtClean="0">
                <a:latin typeface="a_CampusGrav" pitchFamily="82" charset="-52"/>
              </a:rPr>
              <a:t>6. Реализация процесса по достижению цели;</a:t>
            </a:r>
            <a:br>
              <a:rPr lang="ru-RU" sz="2000" dirty="0" smtClean="0">
                <a:latin typeface="a_CampusGrav" pitchFamily="82" charset="-52"/>
              </a:rPr>
            </a:br>
            <a:r>
              <a:rPr lang="ru-RU" sz="2000" dirty="0" smtClean="0">
                <a:latin typeface="a_CampusGrav" pitchFamily="82" charset="-52"/>
              </a:rPr>
              <a:t/>
            </a:r>
            <a:br>
              <a:rPr lang="ru-RU" sz="2000" dirty="0" smtClean="0">
                <a:latin typeface="a_CampusGrav" pitchFamily="82" charset="-52"/>
              </a:rPr>
            </a:br>
            <a:r>
              <a:rPr lang="ru-RU" sz="2000" dirty="0" smtClean="0">
                <a:latin typeface="a_CampusGrav" pitchFamily="82" charset="-52"/>
              </a:rPr>
              <a:t>7. Получение результатов, формулировка выводов;</a:t>
            </a:r>
            <a:br>
              <a:rPr lang="ru-RU" sz="2000" dirty="0" smtClean="0">
                <a:latin typeface="a_CampusGrav" pitchFamily="82" charset="-52"/>
              </a:rPr>
            </a:br>
            <a:r>
              <a:rPr lang="ru-RU" sz="2000" dirty="0" smtClean="0">
                <a:latin typeface="a_CampusGrav" pitchFamily="82" charset="-52"/>
              </a:rPr>
              <a:t/>
            </a:r>
            <a:br>
              <a:rPr lang="ru-RU" sz="2000" dirty="0" smtClean="0">
                <a:latin typeface="a_CampusGrav" pitchFamily="82" charset="-52"/>
              </a:rPr>
            </a:br>
            <a:r>
              <a:rPr lang="ru-RU" sz="2000" dirty="0" smtClean="0">
                <a:latin typeface="a_CampusGrav" pitchFamily="82" charset="-52"/>
              </a:rPr>
              <a:t>8. Представление результатов исследования;</a:t>
            </a:r>
            <a:br>
              <a:rPr lang="ru-RU" sz="2000" dirty="0" smtClean="0">
                <a:latin typeface="a_CampusGrav" pitchFamily="82" charset="-52"/>
              </a:rPr>
            </a:br>
            <a:r>
              <a:rPr lang="ru-RU" sz="2000" dirty="0" smtClean="0">
                <a:latin typeface="a_CampusGrav" pitchFamily="82" charset="-52"/>
              </a:rPr>
              <a:t/>
            </a:r>
            <a:br>
              <a:rPr lang="ru-RU" sz="2000" dirty="0" smtClean="0">
                <a:latin typeface="a_CampusGrav" pitchFamily="82" charset="-52"/>
              </a:rPr>
            </a:br>
            <a:r>
              <a:rPr lang="ru-RU" sz="2000" dirty="0" smtClean="0">
                <a:latin typeface="a_CampusGrav" pitchFamily="82" charset="-52"/>
              </a:rPr>
              <a:t>9. Рефлексия.</a:t>
            </a:r>
            <a:r>
              <a:rPr lang="ru-RU" sz="2000" dirty="0" smtClean="0">
                <a:latin typeface="a_CampusGrav" pitchFamily="82" charset="-52"/>
              </a:rPr>
              <a:t/>
            </a:r>
            <a:br>
              <a:rPr lang="ru-RU" sz="2000" dirty="0" smtClean="0">
                <a:latin typeface="a_CampusGrav" pitchFamily="82" charset="-52"/>
              </a:rPr>
            </a:br>
            <a:r>
              <a:rPr lang="ru-RU" sz="2000" dirty="0" smtClean="0">
                <a:latin typeface="a_CampusGrav" pitchFamily="82" charset="-52"/>
              </a:rPr>
              <a:t/>
            </a:r>
            <a:br>
              <a:rPr lang="ru-RU" sz="2000" dirty="0" smtClean="0">
                <a:latin typeface="a_CampusGrav" pitchFamily="82" charset="-52"/>
              </a:rPr>
            </a:br>
            <a:endParaRPr lang="ru-RU" sz="3200" dirty="0">
              <a:latin typeface="a_CampusGrav" pitchFamily="8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a_CampusGrav" pitchFamily="82" charset="-52"/>
              </a:rPr>
              <a:t>Результаты моего педагогического опыта:</a:t>
            </a:r>
            <a:endParaRPr lang="ru-RU" sz="3200" dirty="0">
              <a:latin typeface="a_CampusGrav" pitchFamily="82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243232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000" dirty="0" smtClean="0">
                <a:latin typeface="a_CampusGrav" pitchFamily="82" charset="-52"/>
              </a:rPr>
              <a:t>индивидуализация воспитательно –    образовательного процесса;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>
              <a:latin typeface="a_CampusGrav" pitchFamily="82" charset="-52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a_CampusGrav" pitchFamily="82" charset="-52"/>
              </a:rPr>
              <a:t> Моделирование ППС в группе для развития самостоятельности и инициативы детей;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>
              <a:latin typeface="a_CampusGrav" pitchFamily="82" charset="-52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a_CampusGrav" pitchFamily="82" charset="-52"/>
              </a:rPr>
              <a:t> Овладение технологией проектного опыта для развития самостоятельности и инициативы детей;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>
              <a:latin typeface="a_CampusGrav" pitchFamily="82" charset="-52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a_CampusGrav" pitchFamily="82" charset="-52"/>
              </a:rPr>
              <a:t> Овладение техникой «Батик» и становление ее в культурную практику.</a:t>
            </a:r>
          </a:p>
          <a:p>
            <a:endParaRPr lang="ru-RU" sz="2000" dirty="0">
              <a:latin typeface="a_CampusGrav" pitchFamily="8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395040"/>
          </a:xfrm>
        </p:spPr>
        <p:txBody>
          <a:bodyPr>
            <a:normAutofit/>
          </a:bodyPr>
          <a:lstStyle/>
          <a:p>
            <a:pPr algn="ctr"/>
            <a:r>
              <a:rPr lang="ru-RU" sz="3100" dirty="0" smtClean="0">
                <a:solidFill>
                  <a:schemeClr val="tx2"/>
                </a:solidFill>
                <a:latin typeface="a_CampusGrav" pitchFamily="82" charset="-52"/>
              </a:rPr>
              <a:t>Моя профессиональная позиция</a:t>
            </a:r>
            <a:r>
              <a:rPr lang="ru-RU" sz="2800" dirty="0" smtClean="0">
                <a:solidFill>
                  <a:schemeClr val="tx2"/>
                </a:solidFill>
                <a:latin typeface="a_CampusGrav" pitchFamily="82" charset="-52"/>
              </a:rPr>
              <a:t/>
            </a:r>
            <a:br>
              <a:rPr lang="ru-RU" sz="2800" dirty="0" smtClean="0">
                <a:solidFill>
                  <a:schemeClr val="tx2"/>
                </a:solidFill>
                <a:latin typeface="a_CampusGrav" pitchFamily="82" charset="-52"/>
              </a:rPr>
            </a:br>
            <a:r>
              <a:rPr lang="ru-RU" sz="2800" dirty="0" smtClean="0">
                <a:solidFill>
                  <a:schemeClr val="tx2"/>
                </a:solidFill>
                <a:latin typeface="a_CampusGrav" pitchFamily="82" charset="-52"/>
              </a:rPr>
              <a:t/>
            </a:r>
            <a:br>
              <a:rPr lang="ru-RU" sz="2800" dirty="0" smtClean="0">
                <a:solidFill>
                  <a:schemeClr val="tx2"/>
                </a:solidFill>
                <a:latin typeface="a_CampusGrav" pitchFamily="82" charset="-52"/>
              </a:rPr>
            </a:br>
            <a:r>
              <a:rPr lang="ru-RU" sz="2200" dirty="0" smtClean="0">
                <a:latin typeface="a_CampusGrav" pitchFamily="82" charset="-52"/>
              </a:rPr>
              <a:t>«…Если хочешь научить меня чему-то,</a:t>
            </a:r>
            <a:br>
              <a:rPr lang="ru-RU" sz="2200" dirty="0" smtClean="0">
                <a:latin typeface="a_CampusGrav" pitchFamily="82" charset="-52"/>
              </a:rPr>
            </a:br>
            <a:r>
              <a:rPr lang="ru-RU" sz="2200" dirty="0" smtClean="0">
                <a:latin typeface="a_CampusGrav" pitchFamily="82" charset="-52"/>
              </a:rPr>
              <a:t>позволь мне идти медленно,</a:t>
            </a:r>
            <a:br>
              <a:rPr lang="ru-RU" sz="2200" dirty="0" smtClean="0">
                <a:latin typeface="a_CampusGrav" pitchFamily="82" charset="-52"/>
              </a:rPr>
            </a:br>
            <a:r>
              <a:rPr lang="ru-RU" sz="2200" dirty="0" smtClean="0">
                <a:latin typeface="a_CampusGrav" pitchFamily="82" charset="-52"/>
              </a:rPr>
              <a:t>Дай мне приглядеться,</a:t>
            </a:r>
            <a:br>
              <a:rPr lang="ru-RU" sz="2200" dirty="0" smtClean="0">
                <a:latin typeface="a_CampusGrav" pitchFamily="82" charset="-52"/>
              </a:rPr>
            </a:br>
            <a:r>
              <a:rPr lang="ru-RU" sz="2200" dirty="0" smtClean="0">
                <a:latin typeface="a_CampusGrav" pitchFamily="82" charset="-52"/>
              </a:rPr>
              <a:t>Потрогать и подержать в руках,</a:t>
            </a:r>
            <a:br>
              <a:rPr lang="ru-RU" sz="2200" dirty="0" smtClean="0">
                <a:latin typeface="a_CampusGrav" pitchFamily="82" charset="-52"/>
              </a:rPr>
            </a:br>
            <a:r>
              <a:rPr lang="ru-RU" sz="2200" dirty="0" smtClean="0">
                <a:latin typeface="a_CampusGrav" pitchFamily="82" charset="-52"/>
              </a:rPr>
              <a:t>Послушать,</a:t>
            </a:r>
            <a:br>
              <a:rPr lang="ru-RU" sz="2200" dirty="0" smtClean="0">
                <a:latin typeface="a_CampusGrav" pitchFamily="82" charset="-52"/>
              </a:rPr>
            </a:br>
            <a:r>
              <a:rPr lang="ru-RU" sz="2200" dirty="0" smtClean="0">
                <a:latin typeface="a_CampusGrav" pitchFamily="82" charset="-52"/>
              </a:rPr>
              <a:t>Понюхать.</a:t>
            </a:r>
            <a:br>
              <a:rPr lang="ru-RU" sz="2200" dirty="0" smtClean="0">
                <a:latin typeface="a_CampusGrav" pitchFamily="82" charset="-52"/>
              </a:rPr>
            </a:br>
            <a:r>
              <a:rPr lang="ru-RU" sz="2200" dirty="0" smtClean="0">
                <a:latin typeface="a_CampusGrav" pitchFamily="82" charset="-52"/>
              </a:rPr>
              <a:t>И, может быть, попробовать на вкус,</a:t>
            </a:r>
            <a:br>
              <a:rPr lang="ru-RU" sz="2200" dirty="0" smtClean="0">
                <a:latin typeface="a_CampusGrav" pitchFamily="82" charset="-52"/>
              </a:rPr>
            </a:br>
            <a:r>
              <a:rPr lang="ru-RU" sz="2200" dirty="0" smtClean="0">
                <a:latin typeface="a_CampusGrav" pitchFamily="82" charset="-52"/>
              </a:rPr>
              <a:t>О, сколько всего я смогу найти самостоятельно</a:t>
            </a:r>
            <a:br>
              <a:rPr lang="ru-RU" sz="2200" dirty="0" smtClean="0">
                <a:latin typeface="a_CampusGrav" pitchFamily="82" charset="-52"/>
              </a:rPr>
            </a:br>
            <a:r>
              <a:rPr lang="ru-RU" sz="2200" dirty="0" smtClean="0">
                <a:latin typeface="a_CampusGrav" pitchFamily="82" charset="-52"/>
              </a:rPr>
              <a:t>Только, пожалуйста. Не торопи меня!»</a:t>
            </a:r>
            <a:br>
              <a:rPr lang="ru-RU" sz="2200" dirty="0" smtClean="0">
                <a:latin typeface="a_CampusGrav" pitchFamily="82" charset="-52"/>
              </a:rPr>
            </a:b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67496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a_CampusGrav" pitchFamily="82" charset="-52"/>
              </a:rPr>
              <a:t>Работая по ФГОС стремлюсь</a:t>
            </a:r>
            <a:r>
              <a:rPr lang="ru-RU" sz="2800" b="1" dirty="0" smtClean="0">
                <a:latin typeface="a_CampusGrav" pitchFamily="82" charset="-52"/>
              </a:rPr>
              <a:t>:</a:t>
            </a:r>
            <a:br>
              <a:rPr lang="ru-RU" sz="2800" b="1" dirty="0" smtClean="0">
                <a:latin typeface="a_CampusGrav" pitchFamily="82" charset="-52"/>
              </a:rPr>
            </a:br>
            <a:r>
              <a:rPr lang="ru-RU" sz="2800" dirty="0" smtClean="0">
                <a:latin typeface="a_CampusGrav" pitchFamily="82" charset="-52"/>
              </a:rPr>
              <a:t/>
            </a:r>
            <a:br>
              <a:rPr lang="ru-RU" sz="2800" dirty="0" smtClean="0">
                <a:latin typeface="a_CampusGrav" pitchFamily="82" charset="-52"/>
              </a:rPr>
            </a:br>
            <a:r>
              <a:rPr lang="ru-RU" sz="2200" dirty="0" smtClean="0">
                <a:latin typeface="a_CampusGrav" pitchFamily="82" charset="-52"/>
              </a:rPr>
              <a:t>1.Чтобы </a:t>
            </a:r>
            <a:r>
              <a:rPr lang="ru-RU" sz="2200" dirty="0" smtClean="0">
                <a:latin typeface="a_CampusGrav" pitchFamily="82" charset="-52"/>
              </a:rPr>
              <a:t>любая детская деятельность была мотивированной. </a:t>
            </a:r>
            <a:br>
              <a:rPr lang="ru-RU" sz="2200" dirty="0" smtClean="0">
                <a:latin typeface="a_CampusGrav" pitchFamily="82" charset="-52"/>
              </a:rPr>
            </a:br>
            <a:r>
              <a:rPr lang="ru-RU" sz="2200" dirty="0" smtClean="0">
                <a:latin typeface="a_CampusGrav" pitchFamily="82" charset="-52"/>
              </a:rPr>
              <a:t/>
            </a:r>
            <a:br>
              <a:rPr lang="ru-RU" sz="2200" dirty="0" smtClean="0">
                <a:latin typeface="a_CampusGrav" pitchFamily="82" charset="-52"/>
              </a:rPr>
            </a:br>
            <a:r>
              <a:rPr lang="ru-RU" sz="2200" dirty="0" smtClean="0">
                <a:latin typeface="a_CampusGrav" pitchFamily="82" charset="-52"/>
              </a:rPr>
              <a:t>2.</a:t>
            </a:r>
            <a:r>
              <a:rPr lang="ru-RU" sz="2000" dirty="0" smtClean="0">
                <a:latin typeface="a_CampusGrav" pitchFamily="82" charset="-52"/>
              </a:rPr>
              <a:t>Чтобы </a:t>
            </a:r>
            <a:r>
              <a:rPr lang="ru-RU" sz="2000" dirty="0" smtClean="0">
                <a:latin typeface="a_CampusGrav" pitchFamily="82" charset="-52"/>
              </a:rPr>
              <a:t>дети были активными участниками воспитательно-образовательного процесса, проявляли самостоятельность и инициативу.</a:t>
            </a:r>
            <a:br>
              <a:rPr lang="ru-RU" sz="2000" dirty="0" smtClean="0">
                <a:latin typeface="a_CampusGrav" pitchFamily="82" charset="-52"/>
              </a:rPr>
            </a:br>
            <a:r>
              <a:rPr lang="ru-RU" sz="2000" dirty="0" smtClean="0">
                <a:latin typeface="a_CampusGrav" pitchFamily="82" charset="-52"/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498080" cy="410445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a_CampusGrav" pitchFamily="82" charset="-52"/>
              </a:rPr>
              <a:t>Индивидуальный образовательный маршрут на каждого ребенка.</a:t>
            </a:r>
            <a:br>
              <a:rPr lang="ru-RU" sz="2800" dirty="0" smtClean="0">
                <a:latin typeface="a_CampusGrav" pitchFamily="82" charset="-52"/>
              </a:rPr>
            </a:br>
            <a:r>
              <a:rPr lang="ru-RU" sz="2800" dirty="0" smtClean="0">
                <a:latin typeface="a_CampusGrav" pitchFamily="82" charset="-52"/>
              </a:rPr>
              <a:t/>
            </a:r>
            <a:br>
              <a:rPr lang="ru-RU" sz="2800" dirty="0" smtClean="0">
                <a:latin typeface="a_CampusGrav" pitchFamily="82" charset="-52"/>
              </a:rPr>
            </a:br>
            <a:r>
              <a:rPr lang="ru-RU" sz="1600" dirty="0" smtClean="0">
                <a:latin typeface="a_CampusGrav" pitchFamily="82" charset="-52"/>
              </a:rPr>
              <a:t>1этап – сбор информации;</a:t>
            </a:r>
            <a:br>
              <a:rPr lang="ru-RU" sz="1600" dirty="0" smtClean="0">
                <a:latin typeface="a_CampusGrav" pitchFamily="82" charset="-52"/>
              </a:rPr>
            </a:br>
            <a:r>
              <a:rPr lang="ru-RU" sz="1600" dirty="0" smtClean="0">
                <a:latin typeface="a_CampusGrav" pitchFamily="82" charset="-52"/>
              </a:rPr>
              <a:t/>
            </a:r>
            <a:br>
              <a:rPr lang="ru-RU" sz="1600" dirty="0" smtClean="0">
                <a:latin typeface="a_CampusGrav" pitchFamily="82" charset="-52"/>
              </a:rPr>
            </a:br>
            <a:r>
              <a:rPr lang="ru-RU" sz="1600" dirty="0" smtClean="0">
                <a:latin typeface="a_CampusGrav" pitchFamily="82" charset="-52"/>
              </a:rPr>
              <a:t/>
            </a:r>
            <a:br>
              <a:rPr lang="ru-RU" sz="1600" dirty="0" smtClean="0">
                <a:latin typeface="a_CampusGrav" pitchFamily="82" charset="-52"/>
              </a:rPr>
            </a:br>
            <a:r>
              <a:rPr lang="ru-RU" sz="1600" dirty="0" smtClean="0">
                <a:latin typeface="a_CampusGrav" pitchFamily="82" charset="-52"/>
              </a:rPr>
              <a:t>2 этап – анализ полученной информации;</a:t>
            </a:r>
            <a:br>
              <a:rPr lang="ru-RU" sz="1600" dirty="0" smtClean="0">
                <a:latin typeface="a_CampusGrav" pitchFamily="82" charset="-52"/>
              </a:rPr>
            </a:br>
            <a:r>
              <a:rPr lang="ru-RU" sz="1600" dirty="0" smtClean="0">
                <a:latin typeface="a_CampusGrav" pitchFamily="82" charset="-52"/>
              </a:rPr>
              <a:t/>
            </a:r>
            <a:br>
              <a:rPr lang="ru-RU" sz="1600" dirty="0" smtClean="0">
                <a:latin typeface="a_CampusGrav" pitchFamily="82" charset="-52"/>
              </a:rPr>
            </a:br>
            <a:r>
              <a:rPr lang="ru-RU" sz="1600" dirty="0" smtClean="0">
                <a:latin typeface="a_CampusGrav" pitchFamily="82" charset="-52"/>
              </a:rPr>
              <a:t/>
            </a:r>
            <a:br>
              <a:rPr lang="ru-RU" sz="1600" dirty="0" smtClean="0">
                <a:latin typeface="a_CampusGrav" pitchFamily="82" charset="-52"/>
              </a:rPr>
            </a:br>
            <a:r>
              <a:rPr lang="ru-RU" sz="1600" dirty="0" smtClean="0">
                <a:latin typeface="a_CampusGrav" pitchFamily="82" charset="-52"/>
              </a:rPr>
              <a:t>3 этап – определение целей и задач развития ребенка;</a:t>
            </a:r>
            <a:br>
              <a:rPr lang="ru-RU" sz="1600" dirty="0" smtClean="0">
                <a:latin typeface="a_CampusGrav" pitchFamily="82" charset="-52"/>
              </a:rPr>
            </a:br>
            <a:r>
              <a:rPr lang="ru-RU" sz="1600" dirty="0" smtClean="0">
                <a:latin typeface="a_CampusGrav" pitchFamily="82" charset="-52"/>
              </a:rPr>
              <a:t/>
            </a:r>
            <a:br>
              <a:rPr lang="ru-RU" sz="1600" dirty="0" smtClean="0">
                <a:latin typeface="a_CampusGrav" pitchFamily="82" charset="-52"/>
              </a:rPr>
            </a:br>
            <a:r>
              <a:rPr lang="ru-RU" sz="1600" dirty="0" smtClean="0">
                <a:latin typeface="a_CampusGrav" pitchFamily="82" charset="-52"/>
              </a:rPr>
              <a:t/>
            </a:r>
            <a:br>
              <a:rPr lang="ru-RU" sz="1600" dirty="0" smtClean="0">
                <a:latin typeface="a_CampusGrav" pitchFamily="82" charset="-52"/>
              </a:rPr>
            </a:br>
            <a:r>
              <a:rPr lang="ru-RU" sz="1600" dirty="0" smtClean="0">
                <a:latin typeface="a_CampusGrav" pitchFamily="82" charset="-52"/>
              </a:rPr>
              <a:t>4 этап – построение индивидуальной программы действий ребенка, педагогов, родителей.</a:t>
            </a:r>
            <a:br>
              <a:rPr lang="ru-RU" sz="1600" dirty="0" smtClean="0">
                <a:latin typeface="a_CampusGrav" pitchFamily="82" charset="-52"/>
              </a:rPr>
            </a:br>
            <a:endParaRPr lang="ru-RU" sz="2800" dirty="0">
              <a:latin typeface="a_CampusGrav" pitchFamily="8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a_CampusGrav" pitchFamily="82" charset="-52"/>
              </a:rPr>
              <a:t>Групповой сбор </a:t>
            </a:r>
            <a:br>
              <a:rPr lang="ru-RU" sz="3600" dirty="0" smtClean="0">
                <a:latin typeface="a_CampusGrav" pitchFamily="82" charset="-52"/>
              </a:rPr>
            </a:br>
            <a:r>
              <a:rPr lang="ru-RU" sz="3600" dirty="0" smtClean="0">
                <a:latin typeface="a_CampusGrav" pitchFamily="82" charset="-52"/>
              </a:rPr>
              <a:t>«Утро радостных встреч»</a:t>
            </a:r>
            <a:endParaRPr lang="ru-RU" sz="3600" dirty="0">
              <a:latin typeface="a_CampusGrav" pitchFamily="82" charset="-52"/>
            </a:endParaRPr>
          </a:p>
        </p:txBody>
      </p:sp>
      <p:pic>
        <p:nvPicPr>
          <p:cNvPr id="5" name="Содержимое 4" descr="P101348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412776"/>
            <a:ext cx="36576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P101348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20072" y="1340768"/>
            <a:ext cx="36576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Users\венера\Desktop\майские фото\P101348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933056"/>
            <a:ext cx="4104456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9944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a_CampusGrav" pitchFamily="82" charset="-52"/>
              </a:rPr>
              <a:t>Предметно пространственная среда группы.</a:t>
            </a:r>
            <a:endParaRPr lang="ru-RU" sz="3200" dirty="0">
              <a:latin typeface="a_CampusGrav" pitchFamily="82" charset="-52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331640" y="1397000"/>
          <a:ext cx="7272808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108012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a_CampusGrav" pitchFamily="82" charset="-52"/>
              </a:rPr>
              <a:t>Метод проектов</a:t>
            </a:r>
            <a:endParaRPr lang="ru-RU" sz="3200" dirty="0">
              <a:latin typeface="a_CampusGrav" pitchFamily="82" charset="-52"/>
            </a:endParaRPr>
          </a:p>
        </p:txBody>
      </p:sp>
      <p:pic>
        <p:nvPicPr>
          <p:cNvPr id="3" name="Picture 16" descr="P10113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20824374">
            <a:off x="5454650" y="4221088"/>
            <a:ext cx="3221806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16" descr="P10113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rot="926292">
            <a:off x="1531938" y="4293096"/>
            <a:ext cx="3616126" cy="23759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Users\венера\Desktop\твоя папка\проект Красота зимней природы\P20110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79694">
            <a:off x="1475656" y="1340768"/>
            <a:ext cx="3744416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венера\Desktop\твоя папка\проект Красота зимней природы\P12810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75516">
            <a:off x="5508104" y="1412776"/>
            <a:ext cx="3240360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Овал 6"/>
          <p:cNvSpPr/>
          <p:nvPr/>
        </p:nvSpPr>
        <p:spPr>
          <a:xfrm>
            <a:off x="5796136" y="1052736"/>
            <a:ext cx="2664296" cy="72008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Проект «Земля наш общий дом»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195736" y="1052736"/>
            <a:ext cx="2664296" cy="7920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/>
                </a:solidFill>
              </a:rPr>
              <a:t>Проект «Красота зимней природы»</a:t>
            </a:r>
            <a:endParaRPr lang="ru-RU" sz="1600" dirty="0">
              <a:solidFill>
                <a:schemeClr val="tx2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355976" y="4221088"/>
            <a:ext cx="2088232" cy="7920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/>
                </a:solidFill>
              </a:rPr>
              <a:t>Проект «Дело в шляпе»</a:t>
            </a:r>
            <a:endParaRPr lang="ru-RU" sz="1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a_CampusGrav" pitchFamily="82" charset="-52"/>
              </a:rPr>
              <a:t>Узелковый батик</a:t>
            </a:r>
            <a:endParaRPr lang="ru-RU" sz="3200" dirty="0">
              <a:latin typeface="a_CampusGrav" pitchFamily="82" charset="-52"/>
            </a:endParaRPr>
          </a:p>
        </p:txBody>
      </p:sp>
      <p:pic>
        <p:nvPicPr>
          <p:cNvPr id="2050" name="Picture 2" descr="C:\Users\венера\Desktop\майские фото\P10134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430778"/>
            <a:ext cx="6391746" cy="47938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a_CampusGrav" pitchFamily="82" charset="-52"/>
              </a:rPr>
              <a:t>Холодный батик</a:t>
            </a:r>
            <a:endParaRPr lang="ru-RU" dirty="0">
              <a:solidFill>
                <a:schemeClr val="tx2"/>
              </a:solidFill>
              <a:latin typeface="a_CampusGrav" pitchFamily="82" charset="-52"/>
            </a:endParaRPr>
          </a:p>
        </p:txBody>
      </p:sp>
      <p:pic>
        <p:nvPicPr>
          <p:cNvPr id="3" name="Picture 22" descr="P31403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21116565">
            <a:off x="195914" y="1044244"/>
            <a:ext cx="4206547" cy="30917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18" descr="P31403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23528" y="4194474"/>
            <a:ext cx="3705761" cy="26635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7" descr="P515052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707878">
            <a:off x="4906016" y="1136835"/>
            <a:ext cx="3961668" cy="31122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 descr="C:\Users\венера\Desktop\в какск\2016-02-25_21290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7" y="4077072"/>
            <a:ext cx="4464496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270</TotalTime>
  <Words>129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Жагурина Галина Николаевна  воспитатель высшей квалификационной категории МБДОУ детский сад №1 «Светлячок» </vt:lpstr>
      <vt:lpstr>Моя профессиональная позиция  «…Если хочешь научить меня чему-то, позволь мне идти медленно, Дай мне приглядеться, Потрогать и подержать в руках, Послушать, Понюхать. И, может быть, попробовать на вкус, О, сколько всего я смогу найти самостоятельно Только, пожалуйста. Не торопи меня!» </vt:lpstr>
      <vt:lpstr>Работая по ФГОС стремлюсь:  1.Чтобы любая детская деятельность была мотивированной.   2.Чтобы дети были активными участниками воспитательно-образовательного процесса, проявляли самостоятельность и инициативу.   </vt:lpstr>
      <vt:lpstr>Индивидуальный образовательный маршрут на каждого ребенка.  1этап – сбор информации;   2 этап – анализ полученной информации;   3 этап – определение целей и задач развития ребенка;   4 этап – построение индивидуальной программы действий ребенка, педагогов, родителей. </vt:lpstr>
      <vt:lpstr>Групповой сбор  «Утро радостных встреч»</vt:lpstr>
      <vt:lpstr>Предметно пространственная среда группы.</vt:lpstr>
      <vt:lpstr>Метод проектов</vt:lpstr>
      <vt:lpstr>Узелковый батик</vt:lpstr>
      <vt:lpstr>Холодный батик</vt:lpstr>
      <vt:lpstr>Свободная роспись </vt:lpstr>
      <vt:lpstr>       Игра – исследование                     Алгоритм: 1. Создание проблемной ситуации;  2. Выделение и постановка проблемы (выбор темы исследования)  3. Постановка цели;  4. Выдвижение версий, гипотез, ( поиск и предложение возможных вариантов решения)  5. Сбор материала;  6. Реализация процесса по достижению цели;  7. Получение результатов, формулировка выводов;  8. Представление результатов исследования;  9. Рефлексия.  </vt:lpstr>
      <vt:lpstr>Результаты моего педагогического опыта: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Жагурина Галина Николаевна МБДОУ детский сад №1 «Светлячок»</dc:title>
  <dc:creator>венера</dc:creator>
  <cp:lastModifiedBy>венера</cp:lastModifiedBy>
  <cp:revision>30</cp:revision>
  <dcterms:created xsi:type="dcterms:W3CDTF">2016-01-31T13:47:57Z</dcterms:created>
  <dcterms:modified xsi:type="dcterms:W3CDTF">2016-03-16T12:39:46Z</dcterms:modified>
</cp:coreProperties>
</file>